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6" r:id="rId1"/>
    <p:sldMasterId id="2147483993" r:id="rId2"/>
  </p:sldMasterIdLst>
  <p:notesMasterIdLst>
    <p:notesMasterId r:id="rId72"/>
  </p:notesMasterIdLst>
  <p:sldIdLst>
    <p:sldId id="347" r:id="rId3"/>
    <p:sldId id="291" r:id="rId4"/>
    <p:sldId id="370" r:id="rId5"/>
    <p:sldId id="371" r:id="rId6"/>
    <p:sldId id="373" r:id="rId7"/>
    <p:sldId id="273" r:id="rId8"/>
    <p:sldId id="402" r:id="rId9"/>
    <p:sldId id="364" r:id="rId10"/>
    <p:sldId id="365" r:id="rId11"/>
    <p:sldId id="383" r:id="rId12"/>
    <p:sldId id="367" r:id="rId13"/>
    <p:sldId id="385" r:id="rId14"/>
    <p:sldId id="400" r:id="rId15"/>
    <p:sldId id="396" r:id="rId16"/>
    <p:sldId id="366" r:id="rId17"/>
    <p:sldId id="368" r:id="rId18"/>
    <p:sldId id="369" r:id="rId19"/>
    <p:sldId id="378" r:id="rId20"/>
    <p:sldId id="381" r:id="rId21"/>
    <p:sldId id="384" r:id="rId22"/>
    <p:sldId id="382" r:id="rId23"/>
    <p:sldId id="392" r:id="rId24"/>
    <p:sldId id="391" r:id="rId25"/>
    <p:sldId id="379" r:id="rId26"/>
    <p:sldId id="401" r:id="rId27"/>
    <p:sldId id="406" r:id="rId28"/>
    <p:sldId id="380" r:id="rId29"/>
    <p:sldId id="298" r:id="rId30"/>
    <p:sldId id="333" r:id="rId31"/>
    <p:sldId id="308" r:id="rId32"/>
    <p:sldId id="363" r:id="rId33"/>
    <p:sldId id="399" r:id="rId34"/>
    <p:sldId id="338" r:id="rId35"/>
    <p:sldId id="342" r:id="rId36"/>
    <p:sldId id="343" r:id="rId37"/>
    <p:sldId id="340" r:id="rId38"/>
    <p:sldId id="362" r:id="rId39"/>
    <p:sldId id="300" r:id="rId40"/>
    <p:sldId id="306" r:id="rId41"/>
    <p:sldId id="309" r:id="rId42"/>
    <p:sldId id="297" r:id="rId43"/>
    <p:sldId id="376" r:id="rId44"/>
    <p:sldId id="346" r:id="rId45"/>
    <p:sldId id="312" r:id="rId46"/>
    <p:sldId id="329" r:id="rId47"/>
    <p:sldId id="386" r:id="rId48"/>
    <p:sldId id="360" r:id="rId49"/>
    <p:sldId id="374" r:id="rId50"/>
    <p:sldId id="387" r:id="rId51"/>
    <p:sldId id="314" r:id="rId52"/>
    <p:sldId id="310" r:id="rId53"/>
    <p:sldId id="357" r:id="rId54"/>
    <p:sldId id="313" r:id="rId55"/>
    <p:sldId id="358" r:id="rId56"/>
    <p:sldId id="405" r:id="rId57"/>
    <p:sldId id="404" r:id="rId58"/>
    <p:sldId id="389" r:id="rId59"/>
    <p:sldId id="361" r:id="rId60"/>
    <p:sldId id="356" r:id="rId61"/>
    <p:sldId id="332" r:id="rId62"/>
    <p:sldId id="331" r:id="rId63"/>
    <p:sldId id="352" r:id="rId64"/>
    <p:sldId id="353" r:id="rId65"/>
    <p:sldId id="393" r:id="rId66"/>
    <p:sldId id="403" r:id="rId67"/>
    <p:sldId id="398" r:id="rId68"/>
    <p:sldId id="397" r:id="rId69"/>
    <p:sldId id="394" r:id="rId70"/>
    <p:sldId id="355" r:id="rId71"/>
  </p:sldIdLst>
  <p:sldSz cx="9144000" cy="5143500" type="screen16x9"/>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8D26C9-CC49-4399-B9D6-EA4D14217609}" v="77" dt="2026-03-09T14:15:57.8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2" autoAdjust="0"/>
    <p:restoredTop sz="94660"/>
  </p:normalViewPr>
  <p:slideViewPr>
    <p:cSldViewPr snapToGrid="0" snapToObjects="1">
      <p:cViewPr varScale="1">
        <p:scale>
          <a:sx n="95" d="100"/>
          <a:sy n="95" d="100"/>
        </p:scale>
        <p:origin x="355" y="58"/>
      </p:cViewPr>
      <p:guideLst>
        <p:guide orient="horz" pos="1620"/>
        <p:guide pos="2880"/>
      </p:guideLst>
    </p:cSldViewPr>
  </p:slideViewPr>
  <p:notesTextViewPr>
    <p:cViewPr>
      <p:scale>
        <a:sx n="100" d="100"/>
        <a:sy n="100" d="100"/>
      </p:scale>
      <p:origin x="0" y="0"/>
    </p:cViewPr>
  </p:notesTextViewPr>
  <p:sorterViewPr>
    <p:cViewPr>
      <p:scale>
        <a:sx n="138" d="100"/>
        <a:sy n="138" d="100"/>
      </p:scale>
      <p:origin x="0" y="-1105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microsoft.com/office/2016/11/relationships/changesInfo" Target="changesInfos/changesInfo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rber" userId="dbcd3ba5-4552-44bc-a1da-1fe0b5273d79" providerId="ADAL" clId="{83D78E6A-309A-4637-BC77-CB19EDE95080}"/>
    <pc:docChg chg="undo custSel addSld delSld modSld sldOrd modNotesMaster">
      <pc:chgData name="Scott Barber" userId="dbcd3ba5-4552-44bc-a1da-1fe0b5273d79" providerId="ADAL" clId="{83D78E6A-309A-4637-BC77-CB19EDE95080}" dt="2026-03-09T16:08:36.540" v="5414" actId="115"/>
      <pc:docMkLst>
        <pc:docMk/>
      </pc:docMkLst>
      <pc:sldChg chg="modSp mod ord">
        <pc:chgData name="Scott Barber" userId="dbcd3ba5-4552-44bc-a1da-1fe0b5273d79" providerId="ADAL" clId="{83D78E6A-309A-4637-BC77-CB19EDE95080}" dt="2026-03-07T18:08:57.399" v="4094"/>
        <pc:sldMkLst>
          <pc:docMk/>
          <pc:sldMk cId="1139181875" sldId="273"/>
        </pc:sldMkLst>
        <pc:spChg chg="mod">
          <ac:chgData name="Scott Barber" userId="dbcd3ba5-4552-44bc-a1da-1fe0b5273d79" providerId="ADAL" clId="{83D78E6A-309A-4637-BC77-CB19EDE95080}" dt="2026-03-05T21:00:53.864" v="27" actId="20577"/>
          <ac:spMkLst>
            <pc:docMk/>
            <pc:sldMk cId="1139181875" sldId="273"/>
            <ac:spMk id="2" creationId="{00000000-0000-0000-0000-000000000000}"/>
          </ac:spMkLst>
        </pc:spChg>
        <pc:spChg chg="mod">
          <ac:chgData name="Scott Barber" userId="dbcd3ba5-4552-44bc-a1da-1fe0b5273d79" providerId="ADAL" clId="{83D78E6A-309A-4637-BC77-CB19EDE95080}" dt="2026-03-05T21:00:45.599" v="24" actId="403"/>
          <ac:spMkLst>
            <pc:docMk/>
            <pc:sldMk cId="1139181875" sldId="273"/>
            <ac:spMk id="3" creationId="{00000000-0000-0000-0000-000000000000}"/>
          </ac:spMkLst>
        </pc:spChg>
      </pc:sldChg>
      <pc:sldChg chg="modSp mod ord">
        <pc:chgData name="Scott Barber" userId="dbcd3ba5-4552-44bc-a1da-1fe0b5273d79" providerId="ADAL" clId="{83D78E6A-309A-4637-BC77-CB19EDE95080}" dt="2026-03-07T18:31:09.588" v="4247" actId="20577"/>
        <pc:sldMkLst>
          <pc:docMk/>
          <pc:sldMk cId="768940579" sldId="298"/>
        </pc:sldMkLst>
        <pc:spChg chg="mod">
          <ac:chgData name="Scott Barber" userId="dbcd3ba5-4552-44bc-a1da-1fe0b5273d79" providerId="ADAL" clId="{83D78E6A-309A-4637-BC77-CB19EDE95080}" dt="2026-03-05T21:34:56.076" v="941" actId="403"/>
          <ac:spMkLst>
            <pc:docMk/>
            <pc:sldMk cId="768940579" sldId="298"/>
            <ac:spMk id="2" creationId="{8CF66272-0F4E-4FE7-09F1-99D8870ACAFC}"/>
          </ac:spMkLst>
        </pc:spChg>
        <pc:spChg chg="mod">
          <ac:chgData name="Scott Barber" userId="dbcd3ba5-4552-44bc-a1da-1fe0b5273d79" providerId="ADAL" clId="{83D78E6A-309A-4637-BC77-CB19EDE95080}" dt="2026-03-07T18:31:09.588" v="4247" actId="20577"/>
          <ac:spMkLst>
            <pc:docMk/>
            <pc:sldMk cId="768940579" sldId="298"/>
            <ac:spMk id="3" creationId="{021D09B3-486A-8F88-4DD7-77E7AE316703}"/>
          </ac:spMkLst>
        </pc:spChg>
      </pc:sldChg>
      <pc:sldChg chg="modSp mod ord">
        <pc:chgData name="Scott Barber" userId="dbcd3ba5-4552-44bc-a1da-1fe0b5273d79" providerId="ADAL" clId="{83D78E6A-309A-4637-BC77-CB19EDE95080}" dt="2026-03-07T18:31:59.913" v="4250" actId="20577"/>
        <pc:sldMkLst>
          <pc:docMk/>
          <pc:sldMk cId="669726750" sldId="300"/>
        </pc:sldMkLst>
        <pc:spChg chg="mod">
          <ac:chgData name="Scott Barber" userId="dbcd3ba5-4552-44bc-a1da-1fe0b5273d79" providerId="ADAL" clId="{83D78E6A-309A-4637-BC77-CB19EDE95080}" dt="2026-03-07T17:34:09.109" v="3370" actId="20577"/>
          <ac:spMkLst>
            <pc:docMk/>
            <pc:sldMk cId="669726750" sldId="300"/>
            <ac:spMk id="2" creationId="{8DC77352-2832-430C-D29E-F76C39EA7175}"/>
          </ac:spMkLst>
        </pc:spChg>
        <pc:spChg chg="mod">
          <ac:chgData name="Scott Barber" userId="dbcd3ba5-4552-44bc-a1da-1fe0b5273d79" providerId="ADAL" clId="{83D78E6A-309A-4637-BC77-CB19EDE95080}" dt="2026-03-07T18:31:59.913" v="4250" actId="20577"/>
          <ac:spMkLst>
            <pc:docMk/>
            <pc:sldMk cId="669726750" sldId="300"/>
            <ac:spMk id="3" creationId="{BAA4BA13-BA22-7F22-15DD-C4F6690C2EE6}"/>
          </ac:spMkLst>
        </pc:spChg>
      </pc:sldChg>
      <pc:sldChg chg="modSp mod ord">
        <pc:chgData name="Scott Barber" userId="dbcd3ba5-4552-44bc-a1da-1fe0b5273d79" providerId="ADAL" clId="{83D78E6A-309A-4637-BC77-CB19EDE95080}" dt="2026-03-09T01:54:37.171" v="5000"/>
        <pc:sldMkLst>
          <pc:docMk/>
          <pc:sldMk cId="2083691587" sldId="306"/>
        </pc:sldMkLst>
        <pc:spChg chg="mod">
          <ac:chgData name="Scott Barber" userId="dbcd3ba5-4552-44bc-a1da-1fe0b5273d79" providerId="ADAL" clId="{83D78E6A-309A-4637-BC77-CB19EDE95080}" dt="2026-03-06T16:28:16.132" v="1234" actId="20577"/>
          <ac:spMkLst>
            <pc:docMk/>
            <pc:sldMk cId="2083691587" sldId="306"/>
            <ac:spMk id="3" creationId="{3EF087E3-312C-6983-1FE0-F7710C279E2B}"/>
          </ac:spMkLst>
        </pc:spChg>
      </pc:sldChg>
      <pc:sldChg chg="add">
        <pc:chgData name="Scott Barber" userId="dbcd3ba5-4552-44bc-a1da-1fe0b5273d79" providerId="ADAL" clId="{83D78E6A-309A-4637-BC77-CB19EDE95080}" dt="2026-03-05T21:01:31.976" v="28"/>
        <pc:sldMkLst>
          <pc:docMk/>
          <pc:sldMk cId="3207359655" sldId="310"/>
        </pc:sldMkLst>
      </pc:sldChg>
      <pc:sldChg chg="ord">
        <pc:chgData name="Scott Barber" userId="dbcd3ba5-4552-44bc-a1da-1fe0b5273d79" providerId="ADAL" clId="{83D78E6A-309A-4637-BC77-CB19EDE95080}" dt="2026-03-06T16:20:01.715" v="1171"/>
        <pc:sldMkLst>
          <pc:docMk/>
          <pc:sldMk cId="100608543" sldId="312"/>
        </pc:sldMkLst>
      </pc:sldChg>
      <pc:sldChg chg="add ord">
        <pc:chgData name="Scott Barber" userId="dbcd3ba5-4552-44bc-a1da-1fe0b5273d79" providerId="ADAL" clId="{83D78E6A-309A-4637-BC77-CB19EDE95080}" dt="2026-03-05T21:03:00.036" v="83"/>
        <pc:sldMkLst>
          <pc:docMk/>
          <pc:sldMk cId="161511610" sldId="313"/>
        </pc:sldMkLst>
      </pc:sldChg>
      <pc:sldChg chg="modSp add mod ord">
        <pc:chgData name="Scott Barber" userId="dbcd3ba5-4552-44bc-a1da-1fe0b5273d79" providerId="ADAL" clId="{83D78E6A-309A-4637-BC77-CB19EDE95080}" dt="2026-03-09T16:08:36.540" v="5414" actId="115"/>
        <pc:sldMkLst>
          <pc:docMk/>
          <pc:sldMk cId="1704077494" sldId="314"/>
        </pc:sldMkLst>
        <pc:spChg chg="mod">
          <ac:chgData name="Scott Barber" userId="dbcd3ba5-4552-44bc-a1da-1fe0b5273d79" providerId="ADAL" clId="{83D78E6A-309A-4637-BC77-CB19EDE95080}" dt="2026-03-07T17:52:46.965" v="3703" actId="27636"/>
          <ac:spMkLst>
            <pc:docMk/>
            <pc:sldMk cId="1704077494" sldId="314"/>
            <ac:spMk id="2" creationId="{F82CE50D-315C-D5EF-C993-CB0D190B9292}"/>
          </ac:spMkLst>
        </pc:spChg>
        <pc:spChg chg="mod">
          <ac:chgData name="Scott Barber" userId="dbcd3ba5-4552-44bc-a1da-1fe0b5273d79" providerId="ADAL" clId="{83D78E6A-309A-4637-BC77-CB19EDE95080}" dt="2026-03-09T16:08:36.540" v="5414" actId="115"/>
          <ac:spMkLst>
            <pc:docMk/>
            <pc:sldMk cId="1704077494" sldId="314"/>
            <ac:spMk id="3" creationId="{A20CBE5E-005D-7712-293E-BEE7558CA12E}"/>
          </ac:spMkLst>
        </pc:spChg>
      </pc:sldChg>
      <pc:sldChg chg="addSp delSp mod ord">
        <pc:chgData name="Scott Barber" userId="dbcd3ba5-4552-44bc-a1da-1fe0b5273d79" providerId="ADAL" clId="{83D78E6A-309A-4637-BC77-CB19EDE95080}" dt="2026-03-07T17:35:00.451" v="3372" actId="22"/>
        <pc:sldMkLst>
          <pc:docMk/>
          <pc:sldMk cId="4048779812" sldId="329"/>
        </pc:sldMkLst>
      </pc:sldChg>
      <pc:sldChg chg="modSp mod">
        <pc:chgData name="Scott Barber" userId="dbcd3ba5-4552-44bc-a1da-1fe0b5273d79" providerId="ADAL" clId="{83D78E6A-309A-4637-BC77-CB19EDE95080}" dt="2026-03-08T22:55:36.463" v="4518" actId="403"/>
        <pc:sldMkLst>
          <pc:docMk/>
          <pc:sldMk cId="3582855242" sldId="331"/>
        </pc:sldMkLst>
        <pc:spChg chg="mod">
          <ac:chgData name="Scott Barber" userId="dbcd3ba5-4552-44bc-a1da-1fe0b5273d79" providerId="ADAL" clId="{83D78E6A-309A-4637-BC77-CB19EDE95080}" dt="2026-03-08T22:55:36.463" v="4518" actId="403"/>
          <ac:spMkLst>
            <pc:docMk/>
            <pc:sldMk cId="3582855242" sldId="331"/>
            <ac:spMk id="3086" creationId="{C75AC157-F563-17C9-6491-E639378271E9}"/>
          </ac:spMkLst>
        </pc:spChg>
      </pc:sldChg>
      <pc:sldChg chg="modSp mod">
        <pc:chgData name="Scott Barber" userId="dbcd3ba5-4552-44bc-a1da-1fe0b5273d79" providerId="ADAL" clId="{83D78E6A-309A-4637-BC77-CB19EDE95080}" dt="2026-03-08T22:55:46.377" v="4519" actId="403"/>
        <pc:sldMkLst>
          <pc:docMk/>
          <pc:sldMk cId="267282534" sldId="332"/>
        </pc:sldMkLst>
        <pc:spChg chg="mod">
          <ac:chgData name="Scott Barber" userId="dbcd3ba5-4552-44bc-a1da-1fe0b5273d79" providerId="ADAL" clId="{83D78E6A-309A-4637-BC77-CB19EDE95080}" dt="2026-03-08T22:55:46.377" v="4519" actId="403"/>
          <ac:spMkLst>
            <pc:docMk/>
            <pc:sldMk cId="267282534" sldId="332"/>
            <ac:spMk id="4105" creationId="{773EB1E6-4F56-920B-982A-849A24D0C741}"/>
          </ac:spMkLst>
        </pc:spChg>
      </pc:sldChg>
      <pc:sldChg chg="modSp mod">
        <pc:chgData name="Scott Barber" userId="dbcd3ba5-4552-44bc-a1da-1fe0b5273d79" providerId="ADAL" clId="{83D78E6A-309A-4637-BC77-CB19EDE95080}" dt="2026-03-07T17:21:54.886" v="3055" actId="20577"/>
        <pc:sldMkLst>
          <pc:docMk/>
          <pc:sldMk cId="3961094026" sldId="333"/>
        </pc:sldMkLst>
        <pc:spChg chg="mod">
          <ac:chgData name="Scott Barber" userId="dbcd3ba5-4552-44bc-a1da-1fe0b5273d79" providerId="ADAL" clId="{83D78E6A-309A-4637-BC77-CB19EDE95080}" dt="2026-03-07T17:21:54.886" v="3055" actId="20577"/>
          <ac:spMkLst>
            <pc:docMk/>
            <pc:sldMk cId="3961094026" sldId="333"/>
            <ac:spMk id="5134" creationId="{3F73F75F-0BB8-2114-E669-D238C535677D}"/>
          </ac:spMkLst>
        </pc:spChg>
      </pc:sldChg>
      <pc:sldChg chg="ord">
        <pc:chgData name="Scott Barber" userId="dbcd3ba5-4552-44bc-a1da-1fe0b5273d79" providerId="ADAL" clId="{83D78E6A-309A-4637-BC77-CB19EDE95080}" dt="2026-03-09T01:53:44.593" v="4998"/>
        <pc:sldMkLst>
          <pc:docMk/>
          <pc:sldMk cId="2563545366" sldId="338"/>
        </pc:sldMkLst>
      </pc:sldChg>
      <pc:sldChg chg="ord">
        <pc:chgData name="Scott Barber" userId="dbcd3ba5-4552-44bc-a1da-1fe0b5273d79" providerId="ADAL" clId="{83D78E6A-309A-4637-BC77-CB19EDE95080}" dt="2026-03-07T18:30:23.701" v="4194"/>
        <pc:sldMkLst>
          <pc:docMk/>
          <pc:sldMk cId="1198336925" sldId="340"/>
        </pc:sldMkLst>
      </pc:sldChg>
      <pc:sldChg chg="modSp mod">
        <pc:chgData name="Scott Barber" userId="dbcd3ba5-4552-44bc-a1da-1fe0b5273d79" providerId="ADAL" clId="{83D78E6A-309A-4637-BC77-CB19EDE95080}" dt="2026-03-09T01:45:41.177" v="4994" actId="404"/>
        <pc:sldMkLst>
          <pc:docMk/>
          <pc:sldMk cId="1969354634" sldId="352"/>
        </pc:sldMkLst>
        <pc:spChg chg="mod">
          <ac:chgData name="Scott Barber" userId="dbcd3ba5-4552-44bc-a1da-1fe0b5273d79" providerId="ADAL" clId="{83D78E6A-309A-4637-BC77-CB19EDE95080}" dt="2026-03-09T01:45:41.177" v="4994" actId="404"/>
          <ac:spMkLst>
            <pc:docMk/>
            <pc:sldMk cId="1969354634" sldId="352"/>
            <ac:spMk id="1031" creationId="{857A6999-6D59-EF48-AFF4-CEB4E4777611}"/>
          </ac:spMkLst>
        </pc:spChg>
      </pc:sldChg>
      <pc:sldChg chg="modSp mod">
        <pc:chgData name="Scott Barber" userId="dbcd3ba5-4552-44bc-a1da-1fe0b5273d79" providerId="ADAL" clId="{83D78E6A-309A-4637-BC77-CB19EDE95080}" dt="2026-03-09T01:46:07.918" v="4996" actId="255"/>
        <pc:sldMkLst>
          <pc:docMk/>
          <pc:sldMk cId="2683316389" sldId="353"/>
        </pc:sldMkLst>
        <pc:spChg chg="mod">
          <ac:chgData name="Scott Barber" userId="dbcd3ba5-4552-44bc-a1da-1fe0b5273d79" providerId="ADAL" clId="{83D78E6A-309A-4637-BC77-CB19EDE95080}" dt="2026-03-09T01:46:07.918" v="4996" actId="255"/>
          <ac:spMkLst>
            <pc:docMk/>
            <pc:sldMk cId="2683316389" sldId="353"/>
            <ac:spMk id="1031" creationId="{B727D1D4-8C52-F6C7-FA91-9CB8155BA8E7}"/>
          </ac:spMkLst>
        </pc:spChg>
      </pc:sldChg>
      <pc:sldChg chg="modSp add mod">
        <pc:chgData name="Scott Barber" userId="dbcd3ba5-4552-44bc-a1da-1fe0b5273d79" providerId="ADAL" clId="{83D78E6A-309A-4637-BC77-CB19EDE95080}" dt="2026-03-07T17:56:31.306" v="3884" actId="27636"/>
        <pc:sldMkLst>
          <pc:docMk/>
          <pc:sldMk cId="1222965781" sldId="357"/>
        </pc:sldMkLst>
        <pc:spChg chg="mod">
          <ac:chgData name="Scott Barber" userId="dbcd3ba5-4552-44bc-a1da-1fe0b5273d79" providerId="ADAL" clId="{83D78E6A-309A-4637-BC77-CB19EDE95080}" dt="2026-03-07T17:56:31.306" v="3884" actId="27636"/>
          <ac:spMkLst>
            <pc:docMk/>
            <pc:sldMk cId="1222965781" sldId="357"/>
            <ac:spMk id="3" creationId="{20213BEF-E766-6CC2-8BA1-88873356F5CA}"/>
          </ac:spMkLst>
        </pc:spChg>
      </pc:sldChg>
      <pc:sldChg chg="modSp add mod ord">
        <pc:chgData name="Scott Barber" userId="dbcd3ba5-4552-44bc-a1da-1fe0b5273d79" providerId="ADAL" clId="{83D78E6A-309A-4637-BC77-CB19EDE95080}" dt="2026-03-05T21:03:46.741" v="90"/>
        <pc:sldMkLst>
          <pc:docMk/>
          <pc:sldMk cId="1382858138" sldId="358"/>
        </pc:sldMkLst>
        <pc:spChg chg="mod">
          <ac:chgData name="Scott Barber" userId="dbcd3ba5-4552-44bc-a1da-1fe0b5273d79" providerId="ADAL" clId="{83D78E6A-309A-4637-BC77-CB19EDE95080}" dt="2026-03-05T21:03:44.824" v="88" actId="27636"/>
          <ac:spMkLst>
            <pc:docMk/>
            <pc:sldMk cId="1382858138" sldId="358"/>
            <ac:spMk id="3" creationId="{1B184B84-E70B-BA23-B20B-A1E53FC0367D}"/>
          </ac:spMkLst>
        </pc:spChg>
      </pc:sldChg>
      <pc:sldChg chg="modSp new mod">
        <pc:chgData name="Scott Barber" userId="dbcd3ba5-4552-44bc-a1da-1fe0b5273d79" providerId="ADAL" clId="{83D78E6A-309A-4637-BC77-CB19EDE95080}" dt="2026-03-05T21:02:23.200" v="79" actId="404"/>
        <pc:sldMkLst>
          <pc:docMk/>
          <pc:sldMk cId="1789706056" sldId="360"/>
        </pc:sldMkLst>
        <pc:spChg chg="mod">
          <ac:chgData name="Scott Barber" userId="dbcd3ba5-4552-44bc-a1da-1fe0b5273d79" providerId="ADAL" clId="{83D78E6A-309A-4637-BC77-CB19EDE95080}" dt="2026-03-05T21:02:23.200" v="79" actId="404"/>
          <ac:spMkLst>
            <pc:docMk/>
            <pc:sldMk cId="1789706056" sldId="360"/>
            <ac:spMk id="2" creationId="{DB09B081-C535-5D2E-F0DB-B7632C4342D7}"/>
          </ac:spMkLst>
        </pc:spChg>
      </pc:sldChg>
      <pc:sldChg chg="modSp new mod">
        <pc:chgData name="Scott Barber" userId="dbcd3ba5-4552-44bc-a1da-1fe0b5273d79" providerId="ADAL" clId="{83D78E6A-309A-4637-BC77-CB19EDE95080}" dt="2026-03-05T21:09:58.246" v="235" actId="404"/>
        <pc:sldMkLst>
          <pc:docMk/>
          <pc:sldMk cId="2128071438" sldId="361"/>
        </pc:sldMkLst>
        <pc:spChg chg="mod">
          <ac:chgData name="Scott Barber" userId="dbcd3ba5-4552-44bc-a1da-1fe0b5273d79" providerId="ADAL" clId="{83D78E6A-309A-4637-BC77-CB19EDE95080}" dt="2026-03-05T21:09:58.246" v="235" actId="404"/>
          <ac:spMkLst>
            <pc:docMk/>
            <pc:sldMk cId="2128071438" sldId="361"/>
            <ac:spMk id="2" creationId="{01B8285A-0176-1C6E-D42C-A49BD0D6FD7A}"/>
          </ac:spMkLst>
        </pc:spChg>
      </pc:sldChg>
      <pc:sldChg chg="modSp add mod">
        <pc:chgData name="Scott Barber" userId="dbcd3ba5-4552-44bc-a1da-1fe0b5273d79" providerId="ADAL" clId="{83D78E6A-309A-4637-BC77-CB19EDE95080}" dt="2026-03-07T17:23:33.630" v="3115" actId="20577"/>
        <pc:sldMkLst>
          <pc:docMk/>
          <pc:sldMk cId="2165799529" sldId="362"/>
        </pc:sldMkLst>
        <pc:spChg chg="mod">
          <ac:chgData name="Scott Barber" userId="dbcd3ba5-4552-44bc-a1da-1fe0b5273d79" providerId="ADAL" clId="{83D78E6A-309A-4637-BC77-CB19EDE95080}" dt="2026-03-07T17:23:33.630" v="3115" actId="20577"/>
          <ac:spMkLst>
            <pc:docMk/>
            <pc:sldMk cId="2165799529" sldId="362"/>
            <ac:spMk id="3" creationId="{C39EB302-C112-71E2-F310-88F60A826D9E}"/>
          </ac:spMkLst>
        </pc:spChg>
      </pc:sldChg>
      <pc:sldChg chg="modSp new mod">
        <pc:chgData name="Scott Barber" userId="dbcd3ba5-4552-44bc-a1da-1fe0b5273d79" providerId="ADAL" clId="{83D78E6A-309A-4637-BC77-CB19EDE95080}" dt="2026-03-05T21:26:28.858" v="635" actId="403"/>
        <pc:sldMkLst>
          <pc:docMk/>
          <pc:sldMk cId="486116876" sldId="363"/>
        </pc:sldMkLst>
        <pc:spChg chg="mod">
          <ac:chgData name="Scott Barber" userId="dbcd3ba5-4552-44bc-a1da-1fe0b5273d79" providerId="ADAL" clId="{83D78E6A-309A-4637-BC77-CB19EDE95080}" dt="2026-03-05T21:25:40.588" v="582" actId="20577"/>
          <ac:spMkLst>
            <pc:docMk/>
            <pc:sldMk cId="486116876" sldId="363"/>
            <ac:spMk id="2" creationId="{27786218-FD8D-73B5-1797-7BC99185B53B}"/>
          </ac:spMkLst>
        </pc:spChg>
        <pc:spChg chg="mod">
          <ac:chgData name="Scott Barber" userId="dbcd3ba5-4552-44bc-a1da-1fe0b5273d79" providerId="ADAL" clId="{83D78E6A-309A-4637-BC77-CB19EDE95080}" dt="2026-03-05T21:26:28.858" v="635" actId="403"/>
          <ac:spMkLst>
            <pc:docMk/>
            <pc:sldMk cId="486116876" sldId="363"/>
            <ac:spMk id="3" creationId="{44452591-6252-2438-A9A9-FD2F28E03A40}"/>
          </ac:spMkLst>
        </pc:spChg>
      </pc:sldChg>
      <pc:sldChg chg="modSp new mod">
        <pc:chgData name="Scott Barber" userId="dbcd3ba5-4552-44bc-a1da-1fe0b5273d79" providerId="ADAL" clId="{83D78E6A-309A-4637-BC77-CB19EDE95080}" dt="2026-03-08T14:45:29.583" v="4399"/>
        <pc:sldMkLst>
          <pc:docMk/>
          <pc:sldMk cId="3764650282" sldId="364"/>
        </pc:sldMkLst>
        <pc:spChg chg="mod">
          <ac:chgData name="Scott Barber" userId="dbcd3ba5-4552-44bc-a1da-1fe0b5273d79" providerId="ADAL" clId="{83D78E6A-309A-4637-BC77-CB19EDE95080}" dt="2026-03-05T21:29:40.729" v="740" actId="20577"/>
          <ac:spMkLst>
            <pc:docMk/>
            <pc:sldMk cId="3764650282" sldId="364"/>
            <ac:spMk id="2" creationId="{3160D231-33F3-B8AE-8804-EA0FC516EE17}"/>
          </ac:spMkLst>
        </pc:spChg>
        <pc:spChg chg="mod">
          <ac:chgData name="Scott Barber" userId="dbcd3ba5-4552-44bc-a1da-1fe0b5273d79" providerId="ADAL" clId="{83D78E6A-309A-4637-BC77-CB19EDE95080}" dt="2026-03-08T14:45:29.583" v="4399"/>
          <ac:spMkLst>
            <pc:docMk/>
            <pc:sldMk cId="3764650282" sldId="364"/>
            <ac:spMk id="3" creationId="{C74E96D5-2FE7-4B01-005D-2F11F1E135CA}"/>
          </ac:spMkLst>
        </pc:spChg>
      </pc:sldChg>
      <pc:sldChg chg="modSp new mod">
        <pc:chgData name="Scott Barber" userId="dbcd3ba5-4552-44bc-a1da-1fe0b5273d79" providerId="ADAL" clId="{83D78E6A-309A-4637-BC77-CB19EDE95080}" dt="2026-03-05T21:32:57.742" v="912" actId="20577"/>
        <pc:sldMkLst>
          <pc:docMk/>
          <pc:sldMk cId="357858714" sldId="365"/>
        </pc:sldMkLst>
        <pc:spChg chg="mod">
          <ac:chgData name="Scott Barber" userId="dbcd3ba5-4552-44bc-a1da-1fe0b5273d79" providerId="ADAL" clId="{83D78E6A-309A-4637-BC77-CB19EDE95080}" dt="2026-03-05T21:32:57.742" v="912" actId="20577"/>
          <ac:spMkLst>
            <pc:docMk/>
            <pc:sldMk cId="357858714" sldId="365"/>
            <ac:spMk id="2" creationId="{32BC6EDF-530A-123E-AFDF-4AFC2479F431}"/>
          </ac:spMkLst>
        </pc:spChg>
      </pc:sldChg>
      <pc:sldChg chg="addSp delSp modSp new mod ord">
        <pc:chgData name="Scott Barber" userId="dbcd3ba5-4552-44bc-a1da-1fe0b5273d79" providerId="ADAL" clId="{83D78E6A-309A-4637-BC77-CB19EDE95080}" dt="2026-03-06T17:24:36.400" v="1499"/>
        <pc:sldMkLst>
          <pc:docMk/>
          <pc:sldMk cId="424454711" sldId="366"/>
        </pc:sldMkLst>
        <pc:spChg chg="mod">
          <ac:chgData name="Scott Barber" userId="dbcd3ba5-4552-44bc-a1da-1fe0b5273d79" providerId="ADAL" clId="{83D78E6A-309A-4637-BC77-CB19EDE95080}" dt="2026-03-06T17:13:44.845" v="1369" actId="122"/>
          <ac:spMkLst>
            <pc:docMk/>
            <pc:sldMk cId="424454711" sldId="366"/>
            <ac:spMk id="2" creationId="{7B6F7D03-5AA9-6702-7C60-451DE3B35FF7}"/>
          </ac:spMkLst>
        </pc:spChg>
        <pc:picChg chg="add mod">
          <ac:chgData name="Scott Barber" userId="dbcd3ba5-4552-44bc-a1da-1fe0b5273d79" providerId="ADAL" clId="{83D78E6A-309A-4637-BC77-CB19EDE95080}" dt="2026-03-06T17:13:40.539" v="1368" actId="26606"/>
          <ac:picMkLst>
            <pc:docMk/>
            <pc:sldMk cId="424454711" sldId="366"/>
            <ac:picMk id="1030" creationId="{09F13E5D-AB43-874C-E8B6-B78DEABAB77D}"/>
          </ac:picMkLst>
        </pc:picChg>
      </pc:sldChg>
      <pc:sldChg chg="modSp new mod">
        <pc:chgData name="Scott Barber" userId="dbcd3ba5-4552-44bc-a1da-1fe0b5273d79" providerId="ADAL" clId="{83D78E6A-309A-4637-BC77-CB19EDE95080}" dt="2026-03-05T21:38:45.447" v="969" actId="115"/>
        <pc:sldMkLst>
          <pc:docMk/>
          <pc:sldMk cId="3908913088" sldId="367"/>
        </pc:sldMkLst>
        <pc:spChg chg="mod">
          <ac:chgData name="Scott Barber" userId="dbcd3ba5-4552-44bc-a1da-1fe0b5273d79" providerId="ADAL" clId="{83D78E6A-309A-4637-BC77-CB19EDE95080}" dt="2026-03-05T21:38:13.313" v="951" actId="27636"/>
          <ac:spMkLst>
            <pc:docMk/>
            <pc:sldMk cId="3908913088" sldId="367"/>
            <ac:spMk id="2" creationId="{D86617BC-2CE7-A553-BD5F-9676168942A5}"/>
          </ac:spMkLst>
        </pc:spChg>
        <pc:spChg chg="mod">
          <ac:chgData name="Scott Barber" userId="dbcd3ba5-4552-44bc-a1da-1fe0b5273d79" providerId="ADAL" clId="{83D78E6A-309A-4637-BC77-CB19EDE95080}" dt="2026-03-05T21:38:45.447" v="969" actId="115"/>
          <ac:spMkLst>
            <pc:docMk/>
            <pc:sldMk cId="3908913088" sldId="367"/>
            <ac:spMk id="3" creationId="{D8A0AD28-D18E-2AFF-7F85-B7C693A17EFB}"/>
          </ac:spMkLst>
        </pc:spChg>
      </pc:sldChg>
      <pc:sldChg chg="modSp new mod">
        <pc:chgData name="Scott Barber" userId="dbcd3ba5-4552-44bc-a1da-1fe0b5273d79" providerId="ADAL" clId="{83D78E6A-309A-4637-BC77-CB19EDE95080}" dt="2026-03-06T17:14:15.201" v="1370" actId="115"/>
        <pc:sldMkLst>
          <pc:docMk/>
          <pc:sldMk cId="895182827" sldId="368"/>
        </pc:sldMkLst>
        <pc:spChg chg="mod">
          <ac:chgData name="Scott Barber" userId="dbcd3ba5-4552-44bc-a1da-1fe0b5273d79" providerId="ADAL" clId="{83D78E6A-309A-4637-BC77-CB19EDE95080}" dt="2026-03-05T21:48:26.128" v="977" actId="27636"/>
          <ac:spMkLst>
            <pc:docMk/>
            <pc:sldMk cId="895182827" sldId="368"/>
            <ac:spMk id="2" creationId="{C8061706-225B-5D0F-6E50-FEE20C798B04}"/>
          </ac:spMkLst>
        </pc:spChg>
        <pc:spChg chg="mod">
          <ac:chgData name="Scott Barber" userId="dbcd3ba5-4552-44bc-a1da-1fe0b5273d79" providerId="ADAL" clId="{83D78E6A-309A-4637-BC77-CB19EDE95080}" dt="2026-03-06T17:14:15.201" v="1370" actId="115"/>
          <ac:spMkLst>
            <pc:docMk/>
            <pc:sldMk cId="895182827" sldId="368"/>
            <ac:spMk id="3" creationId="{EF1751CB-8F22-9790-043D-371326B8F5A9}"/>
          </ac:spMkLst>
        </pc:spChg>
      </pc:sldChg>
      <pc:sldChg chg="modSp add mod">
        <pc:chgData name="Scott Barber" userId="dbcd3ba5-4552-44bc-a1da-1fe0b5273d79" providerId="ADAL" clId="{83D78E6A-309A-4637-BC77-CB19EDE95080}" dt="2026-03-06T17:14:41.786" v="1371" actId="115"/>
        <pc:sldMkLst>
          <pc:docMk/>
          <pc:sldMk cId="3091476617" sldId="369"/>
        </pc:sldMkLst>
        <pc:spChg chg="mod">
          <ac:chgData name="Scott Barber" userId="dbcd3ba5-4552-44bc-a1da-1fe0b5273d79" providerId="ADAL" clId="{83D78E6A-309A-4637-BC77-CB19EDE95080}" dt="2026-03-06T17:14:41.786" v="1371" actId="115"/>
          <ac:spMkLst>
            <pc:docMk/>
            <pc:sldMk cId="3091476617" sldId="369"/>
            <ac:spMk id="3" creationId="{EE5387D8-3E30-34D8-7C5D-FF2E13ADFD55}"/>
          </ac:spMkLst>
        </pc:spChg>
      </pc:sldChg>
      <pc:sldChg chg="modSp new mod">
        <pc:chgData name="Scott Barber" userId="dbcd3ba5-4552-44bc-a1da-1fe0b5273d79" providerId="ADAL" clId="{83D78E6A-309A-4637-BC77-CB19EDE95080}" dt="2026-03-07T18:16:07.129" v="4139" actId="20577"/>
        <pc:sldMkLst>
          <pc:docMk/>
          <pc:sldMk cId="574441687" sldId="370"/>
        </pc:sldMkLst>
        <pc:spChg chg="mod">
          <ac:chgData name="Scott Barber" userId="dbcd3ba5-4552-44bc-a1da-1fe0b5273d79" providerId="ADAL" clId="{83D78E6A-309A-4637-BC77-CB19EDE95080}" dt="2026-03-05T21:50:32.701" v="1014" actId="27636"/>
          <ac:spMkLst>
            <pc:docMk/>
            <pc:sldMk cId="574441687" sldId="370"/>
            <ac:spMk id="2" creationId="{E85BFECD-9862-245A-E812-1DCA11511C8F}"/>
          </ac:spMkLst>
        </pc:spChg>
        <pc:spChg chg="mod">
          <ac:chgData name="Scott Barber" userId="dbcd3ba5-4552-44bc-a1da-1fe0b5273d79" providerId="ADAL" clId="{83D78E6A-309A-4637-BC77-CB19EDE95080}" dt="2026-03-07T18:16:07.129" v="4139" actId="20577"/>
          <ac:spMkLst>
            <pc:docMk/>
            <pc:sldMk cId="574441687" sldId="370"/>
            <ac:spMk id="3" creationId="{0976112B-3A52-77B8-009A-99A9EB3218EA}"/>
          </ac:spMkLst>
        </pc:spChg>
      </pc:sldChg>
      <pc:sldChg chg="modSp new mod">
        <pc:chgData name="Scott Barber" userId="dbcd3ba5-4552-44bc-a1da-1fe0b5273d79" providerId="ADAL" clId="{83D78E6A-309A-4637-BC77-CB19EDE95080}" dt="2026-03-05T21:52:48.765" v="1035" actId="115"/>
        <pc:sldMkLst>
          <pc:docMk/>
          <pc:sldMk cId="2564905076" sldId="371"/>
        </pc:sldMkLst>
        <pc:spChg chg="mod">
          <ac:chgData name="Scott Barber" userId="dbcd3ba5-4552-44bc-a1da-1fe0b5273d79" providerId="ADAL" clId="{83D78E6A-309A-4637-BC77-CB19EDE95080}" dt="2026-03-05T21:52:39.258" v="1031" actId="27636"/>
          <ac:spMkLst>
            <pc:docMk/>
            <pc:sldMk cId="2564905076" sldId="371"/>
            <ac:spMk id="2" creationId="{11208F86-02F5-2278-B5A8-0B5A5A61206D}"/>
          </ac:spMkLst>
        </pc:spChg>
        <pc:spChg chg="mod">
          <ac:chgData name="Scott Barber" userId="dbcd3ba5-4552-44bc-a1da-1fe0b5273d79" providerId="ADAL" clId="{83D78E6A-309A-4637-BC77-CB19EDE95080}" dt="2026-03-05T21:52:48.765" v="1035" actId="115"/>
          <ac:spMkLst>
            <pc:docMk/>
            <pc:sldMk cId="2564905076" sldId="371"/>
            <ac:spMk id="3" creationId="{822E382B-B4DC-B1A7-4D8B-34CEF9DF7A8C}"/>
          </ac:spMkLst>
        </pc:spChg>
      </pc:sldChg>
      <pc:sldChg chg="modSp new mod ord">
        <pc:chgData name="Scott Barber" userId="dbcd3ba5-4552-44bc-a1da-1fe0b5273d79" providerId="ADAL" clId="{83D78E6A-309A-4637-BC77-CB19EDE95080}" dt="2026-03-07T18:49:32.600" v="4291" actId="20577"/>
        <pc:sldMkLst>
          <pc:docMk/>
          <pc:sldMk cId="1529477512" sldId="373"/>
        </pc:sldMkLst>
        <pc:spChg chg="mod">
          <ac:chgData name="Scott Barber" userId="dbcd3ba5-4552-44bc-a1da-1fe0b5273d79" providerId="ADAL" clId="{83D78E6A-309A-4637-BC77-CB19EDE95080}" dt="2026-03-07T18:49:32.600" v="4291" actId="20577"/>
          <ac:spMkLst>
            <pc:docMk/>
            <pc:sldMk cId="1529477512" sldId="373"/>
            <ac:spMk id="2" creationId="{C050FAF2-8535-574B-C7BF-5FD144CE0A8D}"/>
          </ac:spMkLst>
        </pc:spChg>
      </pc:sldChg>
      <pc:sldChg chg="modSp new mod">
        <pc:chgData name="Scott Barber" userId="dbcd3ba5-4552-44bc-a1da-1fe0b5273d79" providerId="ADAL" clId="{83D78E6A-309A-4637-BC77-CB19EDE95080}" dt="2026-03-07T17:52:01.933" v="3649" actId="20577"/>
        <pc:sldMkLst>
          <pc:docMk/>
          <pc:sldMk cId="934167637" sldId="374"/>
        </pc:sldMkLst>
        <pc:spChg chg="mod">
          <ac:chgData name="Scott Barber" userId="dbcd3ba5-4552-44bc-a1da-1fe0b5273d79" providerId="ADAL" clId="{83D78E6A-309A-4637-BC77-CB19EDE95080}" dt="2026-03-07T17:51:57.998" v="3644" actId="20577"/>
          <ac:spMkLst>
            <pc:docMk/>
            <pc:sldMk cId="934167637" sldId="374"/>
            <ac:spMk id="2" creationId="{25037AFA-46A1-DC1D-4F5C-4F74CFC70F90}"/>
          </ac:spMkLst>
        </pc:spChg>
        <pc:spChg chg="mod">
          <ac:chgData name="Scott Barber" userId="dbcd3ba5-4552-44bc-a1da-1fe0b5273d79" providerId="ADAL" clId="{83D78E6A-309A-4637-BC77-CB19EDE95080}" dt="2026-03-07T17:52:01.933" v="3649" actId="20577"/>
          <ac:spMkLst>
            <pc:docMk/>
            <pc:sldMk cId="934167637" sldId="374"/>
            <ac:spMk id="3" creationId="{B26A5671-6475-BDAF-B0FB-072B4E4E80B1}"/>
          </ac:spMkLst>
        </pc:spChg>
      </pc:sldChg>
      <pc:sldChg chg="modSp new mod">
        <pc:chgData name="Scott Barber" userId="dbcd3ba5-4552-44bc-a1da-1fe0b5273d79" providerId="ADAL" clId="{83D78E6A-309A-4637-BC77-CB19EDE95080}" dt="2026-03-06T16:30:40.609" v="1354" actId="404"/>
        <pc:sldMkLst>
          <pc:docMk/>
          <pc:sldMk cId="3569437251" sldId="376"/>
        </pc:sldMkLst>
        <pc:spChg chg="mod">
          <ac:chgData name="Scott Barber" userId="dbcd3ba5-4552-44bc-a1da-1fe0b5273d79" providerId="ADAL" clId="{83D78E6A-309A-4637-BC77-CB19EDE95080}" dt="2026-03-06T16:30:40.609" v="1354" actId="404"/>
          <ac:spMkLst>
            <pc:docMk/>
            <pc:sldMk cId="3569437251" sldId="376"/>
            <ac:spMk id="2" creationId="{00B85E58-DA20-2AE6-6055-2AC76AACCC40}"/>
          </ac:spMkLst>
        </pc:spChg>
      </pc:sldChg>
      <pc:sldChg chg="modSp new mod ord">
        <pc:chgData name="Scott Barber" userId="dbcd3ba5-4552-44bc-a1da-1fe0b5273d79" providerId="ADAL" clId="{83D78E6A-309A-4637-BC77-CB19EDE95080}" dt="2026-03-07T17:30:02.287" v="3306"/>
        <pc:sldMkLst>
          <pc:docMk/>
          <pc:sldMk cId="4108987289" sldId="378"/>
        </pc:sldMkLst>
        <pc:spChg chg="mod">
          <ac:chgData name="Scott Barber" userId="dbcd3ba5-4552-44bc-a1da-1fe0b5273d79" providerId="ADAL" clId="{83D78E6A-309A-4637-BC77-CB19EDE95080}" dt="2026-03-06T17:23:10.752" v="1494" actId="20577"/>
          <ac:spMkLst>
            <pc:docMk/>
            <pc:sldMk cId="4108987289" sldId="378"/>
            <ac:spMk id="2" creationId="{810521BA-4327-BF29-4A44-9772D9E10E1E}"/>
          </ac:spMkLst>
        </pc:spChg>
      </pc:sldChg>
      <pc:sldChg chg="modSp new del mod">
        <pc:chgData name="Scott Barber" userId="dbcd3ba5-4552-44bc-a1da-1fe0b5273d79" providerId="ADAL" clId="{83D78E6A-309A-4637-BC77-CB19EDE95080}" dt="2026-03-08T14:37:34.893" v="4387" actId="2696"/>
        <pc:sldMkLst>
          <pc:docMk/>
          <pc:sldMk cId="1067442117" sldId="379"/>
        </pc:sldMkLst>
      </pc:sldChg>
      <pc:sldChg chg="add del">
        <pc:chgData name="Scott Barber" userId="dbcd3ba5-4552-44bc-a1da-1fe0b5273d79" providerId="ADAL" clId="{83D78E6A-309A-4637-BC77-CB19EDE95080}" dt="2026-03-08T14:45:10.726" v="4396" actId="2696"/>
        <pc:sldMkLst>
          <pc:docMk/>
          <pc:sldMk cId="1741656076" sldId="379"/>
        </pc:sldMkLst>
      </pc:sldChg>
      <pc:sldChg chg="add">
        <pc:chgData name="Scott Barber" userId="dbcd3ba5-4552-44bc-a1da-1fe0b5273d79" providerId="ADAL" clId="{83D78E6A-309A-4637-BC77-CB19EDE95080}" dt="2026-03-08T14:45:15.457" v="4397"/>
        <pc:sldMkLst>
          <pc:docMk/>
          <pc:sldMk cId="2693451656" sldId="379"/>
        </pc:sldMkLst>
      </pc:sldChg>
      <pc:sldChg chg="add">
        <pc:chgData name="Scott Barber" userId="dbcd3ba5-4552-44bc-a1da-1fe0b5273d79" providerId="ADAL" clId="{83D78E6A-309A-4637-BC77-CB19EDE95080}" dt="2026-03-08T14:45:15.457" v="4397"/>
        <pc:sldMkLst>
          <pc:docMk/>
          <pc:sldMk cId="366257436" sldId="380"/>
        </pc:sldMkLst>
      </pc:sldChg>
      <pc:sldChg chg="add del">
        <pc:chgData name="Scott Barber" userId="dbcd3ba5-4552-44bc-a1da-1fe0b5273d79" providerId="ADAL" clId="{83D78E6A-309A-4637-BC77-CB19EDE95080}" dt="2026-03-08T14:45:10.726" v="4396" actId="2696"/>
        <pc:sldMkLst>
          <pc:docMk/>
          <pc:sldMk cId="1516367143" sldId="380"/>
        </pc:sldMkLst>
      </pc:sldChg>
      <pc:sldChg chg="modSp add del mod">
        <pc:chgData name="Scott Barber" userId="dbcd3ba5-4552-44bc-a1da-1fe0b5273d79" providerId="ADAL" clId="{83D78E6A-309A-4637-BC77-CB19EDE95080}" dt="2026-03-08T14:37:34.893" v="4387" actId="2696"/>
        <pc:sldMkLst>
          <pc:docMk/>
          <pc:sldMk cId="3409246533" sldId="380"/>
        </pc:sldMkLst>
      </pc:sldChg>
      <pc:sldChg chg="modSp new mod ord">
        <pc:chgData name="Scott Barber" userId="dbcd3ba5-4552-44bc-a1da-1fe0b5273d79" providerId="ADAL" clId="{83D78E6A-309A-4637-BC77-CB19EDE95080}" dt="2026-03-08T22:46:47.566" v="4466" actId="20577"/>
        <pc:sldMkLst>
          <pc:docMk/>
          <pc:sldMk cId="3259090771" sldId="381"/>
        </pc:sldMkLst>
        <pc:spChg chg="mod">
          <ac:chgData name="Scott Barber" userId="dbcd3ba5-4552-44bc-a1da-1fe0b5273d79" providerId="ADAL" clId="{83D78E6A-309A-4637-BC77-CB19EDE95080}" dt="2026-03-08T22:46:47.566" v="4466" actId="20577"/>
          <ac:spMkLst>
            <pc:docMk/>
            <pc:sldMk cId="3259090771" sldId="381"/>
            <ac:spMk id="3" creationId="{80C819CD-33CA-F63B-CAD9-7AF4F09D167B}"/>
          </ac:spMkLst>
        </pc:spChg>
      </pc:sldChg>
      <pc:sldChg chg="modSp new mod ord">
        <pc:chgData name="Scott Barber" userId="dbcd3ba5-4552-44bc-a1da-1fe0b5273d79" providerId="ADAL" clId="{83D78E6A-309A-4637-BC77-CB19EDE95080}" dt="2026-03-08T22:50:51.694" v="4512" actId="20577"/>
        <pc:sldMkLst>
          <pc:docMk/>
          <pc:sldMk cId="4187992015" sldId="382"/>
        </pc:sldMkLst>
        <pc:spChg chg="mod">
          <ac:chgData name="Scott Barber" userId="dbcd3ba5-4552-44bc-a1da-1fe0b5273d79" providerId="ADAL" clId="{83D78E6A-309A-4637-BC77-CB19EDE95080}" dt="2026-03-08T22:50:51.694" v="4512" actId="20577"/>
          <ac:spMkLst>
            <pc:docMk/>
            <pc:sldMk cId="4187992015" sldId="382"/>
            <ac:spMk id="2" creationId="{3EF8CF51-8CD8-C7A0-FB8B-F8DA57FBC448}"/>
          </ac:spMkLst>
        </pc:spChg>
        <pc:spChg chg="mod">
          <ac:chgData name="Scott Barber" userId="dbcd3ba5-4552-44bc-a1da-1fe0b5273d79" providerId="ADAL" clId="{83D78E6A-309A-4637-BC77-CB19EDE95080}" dt="2026-03-07T19:09:18.293" v="4345" actId="14"/>
          <ac:spMkLst>
            <pc:docMk/>
            <pc:sldMk cId="4187992015" sldId="382"/>
            <ac:spMk id="3" creationId="{1F725763-F323-218A-D1F2-1653FCD7DFA9}"/>
          </ac:spMkLst>
        </pc:spChg>
      </pc:sldChg>
      <pc:sldChg chg="modSp add mod">
        <pc:chgData name="Scott Barber" userId="dbcd3ba5-4552-44bc-a1da-1fe0b5273d79" providerId="ADAL" clId="{83D78E6A-309A-4637-BC77-CB19EDE95080}" dt="2026-03-08T22:44:24.773" v="4422" actId="20577"/>
        <pc:sldMkLst>
          <pc:docMk/>
          <pc:sldMk cId="4145645125" sldId="383"/>
        </pc:sldMkLst>
        <pc:spChg chg="mod">
          <ac:chgData name="Scott Barber" userId="dbcd3ba5-4552-44bc-a1da-1fe0b5273d79" providerId="ADAL" clId="{83D78E6A-309A-4637-BC77-CB19EDE95080}" dt="2026-03-07T17:26:42.479" v="3170" actId="313"/>
          <ac:spMkLst>
            <pc:docMk/>
            <pc:sldMk cId="4145645125" sldId="383"/>
            <ac:spMk id="2" creationId="{AF1153D8-0D4B-052A-EAD8-7946CA6AB2B0}"/>
          </ac:spMkLst>
        </pc:spChg>
        <pc:spChg chg="mod">
          <ac:chgData name="Scott Barber" userId="dbcd3ba5-4552-44bc-a1da-1fe0b5273d79" providerId="ADAL" clId="{83D78E6A-309A-4637-BC77-CB19EDE95080}" dt="2026-03-08T22:44:24.773" v="4422" actId="20577"/>
          <ac:spMkLst>
            <pc:docMk/>
            <pc:sldMk cId="4145645125" sldId="383"/>
            <ac:spMk id="3" creationId="{E513DEF0-9A3A-D88D-E25E-FDC12C801EFB}"/>
          </ac:spMkLst>
        </pc:spChg>
      </pc:sldChg>
      <pc:sldChg chg="modSp new mod">
        <pc:chgData name="Scott Barber" userId="dbcd3ba5-4552-44bc-a1da-1fe0b5273d79" providerId="ADAL" clId="{83D78E6A-309A-4637-BC77-CB19EDE95080}" dt="2026-03-08T22:48:41.960" v="4467" actId="20577"/>
        <pc:sldMkLst>
          <pc:docMk/>
          <pc:sldMk cId="1532325839" sldId="384"/>
        </pc:sldMkLst>
        <pc:spChg chg="mod">
          <ac:chgData name="Scott Barber" userId="dbcd3ba5-4552-44bc-a1da-1fe0b5273d79" providerId="ADAL" clId="{83D78E6A-309A-4637-BC77-CB19EDE95080}" dt="2026-03-07T17:28:10.623" v="3262" actId="122"/>
          <ac:spMkLst>
            <pc:docMk/>
            <pc:sldMk cId="1532325839" sldId="384"/>
            <ac:spMk id="2" creationId="{D178D36A-0CE3-1AC1-C0EE-CD571010C335}"/>
          </ac:spMkLst>
        </pc:spChg>
        <pc:spChg chg="mod">
          <ac:chgData name="Scott Barber" userId="dbcd3ba5-4552-44bc-a1da-1fe0b5273d79" providerId="ADAL" clId="{83D78E6A-309A-4637-BC77-CB19EDE95080}" dt="2026-03-08T22:48:41.960" v="4467" actId="20577"/>
          <ac:spMkLst>
            <pc:docMk/>
            <pc:sldMk cId="1532325839" sldId="384"/>
            <ac:spMk id="3" creationId="{5C821664-F4CD-23F7-8470-E8821C8E2103}"/>
          </ac:spMkLst>
        </pc:spChg>
      </pc:sldChg>
      <pc:sldChg chg="modSp new mod ord">
        <pc:chgData name="Scott Barber" userId="dbcd3ba5-4552-44bc-a1da-1fe0b5273d79" providerId="ADAL" clId="{83D78E6A-309A-4637-BC77-CB19EDE95080}" dt="2026-03-07T18:05:05.626" v="4069" actId="115"/>
        <pc:sldMkLst>
          <pc:docMk/>
          <pc:sldMk cId="3743349993" sldId="385"/>
        </pc:sldMkLst>
        <pc:spChg chg="mod">
          <ac:chgData name="Scott Barber" userId="dbcd3ba5-4552-44bc-a1da-1fe0b5273d79" providerId="ADAL" clId="{83D78E6A-309A-4637-BC77-CB19EDE95080}" dt="2026-03-06T22:41:59.624" v="2704" actId="27636"/>
          <ac:spMkLst>
            <pc:docMk/>
            <pc:sldMk cId="3743349993" sldId="385"/>
            <ac:spMk id="2" creationId="{715E10D8-9C88-25A1-D23F-53AC112EA5AA}"/>
          </ac:spMkLst>
        </pc:spChg>
        <pc:spChg chg="mod">
          <ac:chgData name="Scott Barber" userId="dbcd3ba5-4552-44bc-a1da-1fe0b5273d79" providerId="ADAL" clId="{83D78E6A-309A-4637-BC77-CB19EDE95080}" dt="2026-03-07T18:05:05.626" v="4069" actId="115"/>
          <ac:spMkLst>
            <pc:docMk/>
            <pc:sldMk cId="3743349993" sldId="385"/>
            <ac:spMk id="3" creationId="{B8069906-BD90-F279-DD30-9AE18204A731}"/>
          </ac:spMkLst>
        </pc:spChg>
      </pc:sldChg>
      <pc:sldChg chg="modSp add mod">
        <pc:chgData name="Scott Barber" userId="dbcd3ba5-4552-44bc-a1da-1fe0b5273d79" providerId="ADAL" clId="{83D78E6A-309A-4637-BC77-CB19EDE95080}" dt="2026-03-09T16:07:26.063" v="5411" actId="20577"/>
        <pc:sldMkLst>
          <pc:docMk/>
          <pc:sldMk cId="3372784701" sldId="386"/>
        </pc:sldMkLst>
        <pc:spChg chg="mod">
          <ac:chgData name="Scott Barber" userId="dbcd3ba5-4552-44bc-a1da-1fe0b5273d79" providerId="ADAL" clId="{83D78E6A-309A-4637-BC77-CB19EDE95080}" dt="2026-03-09T16:07:26.063" v="5411" actId="20577"/>
          <ac:spMkLst>
            <pc:docMk/>
            <pc:sldMk cId="3372784701" sldId="386"/>
            <ac:spMk id="2" creationId="{6AFCEDE2-FE5E-2C30-5D09-7208277CBBE9}"/>
          </ac:spMkLst>
        </pc:spChg>
      </pc:sldChg>
      <pc:sldChg chg="modSp new mod">
        <pc:chgData name="Scott Barber" userId="dbcd3ba5-4552-44bc-a1da-1fe0b5273d79" providerId="ADAL" clId="{83D78E6A-309A-4637-BC77-CB19EDE95080}" dt="2026-03-07T17:52:24.366" v="3651" actId="27636"/>
        <pc:sldMkLst>
          <pc:docMk/>
          <pc:sldMk cId="3443549944" sldId="387"/>
        </pc:sldMkLst>
        <pc:spChg chg="mod">
          <ac:chgData name="Scott Barber" userId="dbcd3ba5-4552-44bc-a1da-1fe0b5273d79" providerId="ADAL" clId="{83D78E6A-309A-4637-BC77-CB19EDE95080}" dt="2026-03-07T17:52:24.366" v="3651" actId="27636"/>
          <ac:spMkLst>
            <pc:docMk/>
            <pc:sldMk cId="3443549944" sldId="387"/>
            <ac:spMk id="2" creationId="{4DBB9B48-1736-6357-8951-70AC3B2D0A95}"/>
          </ac:spMkLst>
        </pc:spChg>
        <pc:spChg chg="mod">
          <ac:chgData name="Scott Barber" userId="dbcd3ba5-4552-44bc-a1da-1fe0b5273d79" providerId="ADAL" clId="{83D78E6A-309A-4637-BC77-CB19EDE95080}" dt="2026-03-07T17:51:04.275" v="3591" actId="5793"/>
          <ac:spMkLst>
            <pc:docMk/>
            <pc:sldMk cId="3443549944" sldId="387"/>
            <ac:spMk id="3" creationId="{9EADEBA9-5631-039B-8775-9275F40D7F7F}"/>
          </ac:spMkLst>
        </pc:spChg>
      </pc:sldChg>
      <pc:sldChg chg="modSp new mod">
        <pc:chgData name="Scott Barber" userId="dbcd3ba5-4552-44bc-a1da-1fe0b5273d79" providerId="ADAL" clId="{83D78E6A-309A-4637-BC77-CB19EDE95080}" dt="2026-03-07T17:55:40.351" v="3882" actId="20577"/>
        <pc:sldMkLst>
          <pc:docMk/>
          <pc:sldMk cId="833182645" sldId="389"/>
        </pc:sldMkLst>
        <pc:spChg chg="mod">
          <ac:chgData name="Scott Barber" userId="dbcd3ba5-4552-44bc-a1da-1fe0b5273d79" providerId="ADAL" clId="{83D78E6A-309A-4637-BC77-CB19EDE95080}" dt="2026-03-07T17:55:40.351" v="3882" actId="20577"/>
          <ac:spMkLst>
            <pc:docMk/>
            <pc:sldMk cId="833182645" sldId="389"/>
            <ac:spMk id="2" creationId="{6CAA7B82-8663-B3A9-5A3C-E2D5F8F043D6}"/>
          </ac:spMkLst>
        </pc:spChg>
      </pc:sldChg>
      <pc:sldChg chg="add del">
        <pc:chgData name="Scott Barber" userId="dbcd3ba5-4552-44bc-a1da-1fe0b5273d79" providerId="ADAL" clId="{83D78E6A-309A-4637-BC77-CB19EDE95080}" dt="2026-03-08T14:45:10.726" v="4396" actId="2696"/>
        <pc:sldMkLst>
          <pc:docMk/>
          <pc:sldMk cId="420245738" sldId="391"/>
        </pc:sldMkLst>
      </pc:sldChg>
      <pc:sldChg chg="modSp new del mod">
        <pc:chgData name="Scott Barber" userId="dbcd3ba5-4552-44bc-a1da-1fe0b5273d79" providerId="ADAL" clId="{83D78E6A-309A-4637-BC77-CB19EDE95080}" dt="2026-03-08T14:37:34.893" v="4387" actId="2696"/>
        <pc:sldMkLst>
          <pc:docMk/>
          <pc:sldMk cId="432435676" sldId="391"/>
        </pc:sldMkLst>
      </pc:sldChg>
      <pc:sldChg chg="add">
        <pc:chgData name="Scott Barber" userId="dbcd3ba5-4552-44bc-a1da-1fe0b5273d79" providerId="ADAL" clId="{83D78E6A-309A-4637-BC77-CB19EDE95080}" dt="2026-03-08T14:45:15.457" v="4397"/>
        <pc:sldMkLst>
          <pc:docMk/>
          <pc:sldMk cId="2895241027" sldId="391"/>
        </pc:sldMkLst>
      </pc:sldChg>
      <pc:sldChg chg="modSp new del mod">
        <pc:chgData name="Scott Barber" userId="dbcd3ba5-4552-44bc-a1da-1fe0b5273d79" providerId="ADAL" clId="{83D78E6A-309A-4637-BC77-CB19EDE95080}" dt="2026-03-08T14:37:34.893" v="4387" actId="2696"/>
        <pc:sldMkLst>
          <pc:docMk/>
          <pc:sldMk cId="1700495156" sldId="392"/>
        </pc:sldMkLst>
      </pc:sldChg>
      <pc:sldChg chg="add del">
        <pc:chgData name="Scott Barber" userId="dbcd3ba5-4552-44bc-a1da-1fe0b5273d79" providerId="ADAL" clId="{83D78E6A-309A-4637-BC77-CB19EDE95080}" dt="2026-03-08T14:45:10.726" v="4396" actId="2696"/>
        <pc:sldMkLst>
          <pc:docMk/>
          <pc:sldMk cId="3750227267" sldId="392"/>
        </pc:sldMkLst>
      </pc:sldChg>
      <pc:sldChg chg="add">
        <pc:chgData name="Scott Barber" userId="dbcd3ba5-4552-44bc-a1da-1fe0b5273d79" providerId="ADAL" clId="{83D78E6A-309A-4637-BC77-CB19EDE95080}" dt="2026-03-08T14:45:15.457" v="4397"/>
        <pc:sldMkLst>
          <pc:docMk/>
          <pc:sldMk cId="4055172926" sldId="392"/>
        </pc:sldMkLst>
      </pc:sldChg>
      <pc:sldChg chg="add">
        <pc:chgData name="Scott Barber" userId="dbcd3ba5-4552-44bc-a1da-1fe0b5273d79" providerId="ADAL" clId="{83D78E6A-309A-4637-BC77-CB19EDE95080}" dt="2026-03-07T18:06:02.597" v="4070"/>
        <pc:sldMkLst>
          <pc:docMk/>
          <pc:sldMk cId="3044188122" sldId="393"/>
        </pc:sldMkLst>
      </pc:sldChg>
      <pc:sldChg chg="modSp add mod">
        <pc:chgData name="Scott Barber" userId="dbcd3ba5-4552-44bc-a1da-1fe0b5273d79" providerId="ADAL" clId="{83D78E6A-309A-4637-BC77-CB19EDE95080}" dt="2026-03-08T22:58:32.386" v="4627" actId="20577"/>
        <pc:sldMkLst>
          <pc:docMk/>
          <pc:sldMk cId="3632950278" sldId="394"/>
        </pc:sldMkLst>
        <pc:spChg chg="mod">
          <ac:chgData name="Scott Barber" userId="dbcd3ba5-4552-44bc-a1da-1fe0b5273d79" providerId="ADAL" clId="{83D78E6A-309A-4637-BC77-CB19EDE95080}" dt="2026-03-08T22:58:32.386" v="4627" actId="20577"/>
          <ac:spMkLst>
            <pc:docMk/>
            <pc:sldMk cId="3632950278" sldId="394"/>
            <ac:spMk id="3" creationId="{9BA9EF2E-2E30-ED22-4390-4CD55A129CD7}"/>
          </ac:spMkLst>
        </pc:spChg>
      </pc:sldChg>
      <pc:sldChg chg="modSp new mod">
        <pc:chgData name="Scott Barber" userId="dbcd3ba5-4552-44bc-a1da-1fe0b5273d79" providerId="ADAL" clId="{83D78E6A-309A-4637-BC77-CB19EDE95080}" dt="2026-03-07T18:13:12.428" v="4117" actId="404"/>
        <pc:sldMkLst>
          <pc:docMk/>
          <pc:sldMk cId="3681409959" sldId="396"/>
        </pc:sldMkLst>
        <pc:spChg chg="mod">
          <ac:chgData name="Scott Barber" userId="dbcd3ba5-4552-44bc-a1da-1fe0b5273d79" providerId="ADAL" clId="{83D78E6A-309A-4637-BC77-CB19EDE95080}" dt="2026-03-07T18:13:12.428" v="4117" actId="404"/>
          <ac:spMkLst>
            <pc:docMk/>
            <pc:sldMk cId="3681409959" sldId="396"/>
            <ac:spMk id="2" creationId="{9CD76832-087F-13A4-878E-3E0CD6DAB34B}"/>
          </ac:spMkLst>
        </pc:spChg>
      </pc:sldChg>
      <pc:sldChg chg="modSp new mod ord">
        <pc:chgData name="Scott Barber" userId="dbcd3ba5-4552-44bc-a1da-1fe0b5273d79" providerId="ADAL" clId="{83D78E6A-309A-4637-BC77-CB19EDE95080}" dt="2026-03-08T23:02:12.689" v="4877" actId="20577"/>
        <pc:sldMkLst>
          <pc:docMk/>
          <pc:sldMk cId="3225482717" sldId="397"/>
        </pc:sldMkLst>
        <pc:spChg chg="mod">
          <ac:chgData name="Scott Barber" userId="dbcd3ba5-4552-44bc-a1da-1fe0b5273d79" providerId="ADAL" clId="{83D78E6A-309A-4637-BC77-CB19EDE95080}" dt="2026-03-07T18:14:26.439" v="4124" actId="27636"/>
          <ac:spMkLst>
            <pc:docMk/>
            <pc:sldMk cId="3225482717" sldId="397"/>
            <ac:spMk id="2" creationId="{A2E5C68E-F6F3-9FE6-825E-D8BAD576CBDE}"/>
          </ac:spMkLst>
        </pc:spChg>
        <pc:spChg chg="mod">
          <ac:chgData name="Scott Barber" userId="dbcd3ba5-4552-44bc-a1da-1fe0b5273d79" providerId="ADAL" clId="{83D78E6A-309A-4637-BC77-CB19EDE95080}" dt="2026-03-08T23:02:12.689" v="4877" actId="20577"/>
          <ac:spMkLst>
            <pc:docMk/>
            <pc:sldMk cId="3225482717" sldId="397"/>
            <ac:spMk id="3" creationId="{98570A56-6B39-B0BF-533B-CA35A934FA53}"/>
          </ac:spMkLst>
        </pc:spChg>
      </pc:sldChg>
      <pc:sldChg chg="add">
        <pc:chgData name="Scott Barber" userId="dbcd3ba5-4552-44bc-a1da-1fe0b5273d79" providerId="ADAL" clId="{83D78E6A-309A-4637-BC77-CB19EDE95080}" dt="2026-03-07T18:15:09.795" v="4126"/>
        <pc:sldMkLst>
          <pc:docMk/>
          <pc:sldMk cId="2126011671" sldId="398"/>
        </pc:sldMkLst>
      </pc:sldChg>
      <pc:sldChg chg="modSp new mod ord">
        <pc:chgData name="Scott Barber" userId="dbcd3ba5-4552-44bc-a1da-1fe0b5273d79" providerId="ADAL" clId="{83D78E6A-309A-4637-BC77-CB19EDE95080}" dt="2026-03-09T13:44:53.325" v="5002"/>
        <pc:sldMkLst>
          <pc:docMk/>
          <pc:sldMk cId="327976901" sldId="399"/>
        </pc:sldMkLst>
        <pc:spChg chg="mod">
          <ac:chgData name="Scott Barber" userId="dbcd3ba5-4552-44bc-a1da-1fe0b5273d79" providerId="ADAL" clId="{83D78E6A-309A-4637-BC77-CB19EDE95080}" dt="2026-03-07T18:25:21.172" v="4168" actId="20577"/>
          <ac:spMkLst>
            <pc:docMk/>
            <pc:sldMk cId="327976901" sldId="399"/>
            <ac:spMk id="2" creationId="{BFA1C0CB-882B-96AF-14D4-27BCDDA42C4A}"/>
          </ac:spMkLst>
        </pc:spChg>
        <pc:spChg chg="mod">
          <ac:chgData name="Scott Barber" userId="dbcd3ba5-4552-44bc-a1da-1fe0b5273d79" providerId="ADAL" clId="{83D78E6A-309A-4637-BC77-CB19EDE95080}" dt="2026-03-07T18:27:33.951" v="4186" actId="404"/>
          <ac:spMkLst>
            <pc:docMk/>
            <pc:sldMk cId="327976901" sldId="399"/>
            <ac:spMk id="3" creationId="{CE978383-72B0-9345-5E34-B1014BFEDA9D}"/>
          </ac:spMkLst>
        </pc:spChg>
      </pc:sldChg>
      <pc:sldChg chg="modSp new mod">
        <pc:chgData name="Scott Barber" userId="dbcd3ba5-4552-44bc-a1da-1fe0b5273d79" providerId="ADAL" clId="{83D78E6A-309A-4637-BC77-CB19EDE95080}" dt="2026-03-08T13:56:31.703" v="4374" actId="5793"/>
        <pc:sldMkLst>
          <pc:docMk/>
          <pc:sldMk cId="3883559178" sldId="400"/>
        </pc:sldMkLst>
        <pc:spChg chg="mod">
          <ac:chgData name="Scott Barber" userId="dbcd3ba5-4552-44bc-a1da-1fe0b5273d79" providerId="ADAL" clId="{83D78E6A-309A-4637-BC77-CB19EDE95080}" dt="2026-03-08T13:56:23.396" v="4369" actId="20577"/>
          <ac:spMkLst>
            <pc:docMk/>
            <pc:sldMk cId="3883559178" sldId="400"/>
            <ac:spMk id="2" creationId="{FC801971-C15C-10C8-0736-DFADFC4D2869}"/>
          </ac:spMkLst>
        </pc:spChg>
        <pc:spChg chg="mod">
          <ac:chgData name="Scott Barber" userId="dbcd3ba5-4552-44bc-a1da-1fe0b5273d79" providerId="ADAL" clId="{83D78E6A-309A-4637-BC77-CB19EDE95080}" dt="2026-03-08T13:56:31.703" v="4374" actId="5793"/>
          <ac:spMkLst>
            <pc:docMk/>
            <pc:sldMk cId="3883559178" sldId="400"/>
            <ac:spMk id="3" creationId="{892B1FBA-139F-922A-333B-3B7542CA854B}"/>
          </ac:spMkLst>
        </pc:spChg>
      </pc:sldChg>
      <pc:sldChg chg="modSp add mod">
        <pc:chgData name="Scott Barber" userId="dbcd3ba5-4552-44bc-a1da-1fe0b5273d79" providerId="ADAL" clId="{83D78E6A-309A-4637-BC77-CB19EDE95080}" dt="2026-03-09T14:16:02.337" v="5392" actId="6549"/>
        <pc:sldMkLst>
          <pc:docMk/>
          <pc:sldMk cId="182893105" sldId="401"/>
        </pc:sldMkLst>
        <pc:spChg chg="mod">
          <ac:chgData name="Scott Barber" userId="dbcd3ba5-4552-44bc-a1da-1fe0b5273d79" providerId="ADAL" clId="{83D78E6A-309A-4637-BC77-CB19EDE95080}" dt="2026-03-09T14:16:02.337" v="5392" actId="6549"/>
          <ac:spMkLst>
            <pc:docMk/>
            <pc:sldMk cId="182893105" sldId="401"/>
            <ac:spMk id="3" creationId="{21A90CE3-322F-FC59-9D48-5213CAFADFE1}"/>
          </ac:spMkLst>
        </pc:spChg>
      </pc:sldChg>
      <pc:sldChg chg="modSp add del mod">
        <pc:chgData name="Scott Barber" userId="dbcd3ba5-4552-44bc-a1da-1fe0b5273d79" providerId="ADAL" clId="{83D78E6A-309A-4637-BC77-CB19EDE95080}" dt="2026-03-08T14:45:10.726" v="4396" actId="2696"/>
        <pc:sldMkLst>
          <pc:docMk/>
          <pc:sldMk cId="385094217" sldId="401"/>
        </pc:sldMkLst>
        <pc:spChg chg="mod">
          <ac:chgData name="Scott Barber" userId="dbcd3ba5-4552-44bc-a1da-1fe0b5273d79" providerId="ADAL" clId="{83D78E6A-309A-4637-BC77-CB19EDE95080}" dt="2026-03-08T14:43:41.627" v="4392" actId="5793"/>
          <ac:spMkLst>
            <pc:docMk/>
            <pc:sldMk cId="385094217" sldId="401"/>
            <ac:spMk id="3" creationId="{21A90CE3-322F-FC59-9D48-5213CAFADFE1}"/>
          </ac:spMkLst>
        </pc:spChg>
      </pc:sldChg>
      <pc:sldChg chg="add ord">
        <pc:chgData name="Scott Barber" userId="dbcd3ba5-4552-44bc-a1da-1fe0b5273d79" providerId="ADAL" clId="{83D78E6A-309A-4637-BC77-CB19EDE95080}" dt="2026-03-08T14:44:59.386" v="4395"/>
        <pc:sldMkLst>
          <pc:docMk/>
          <pc:sldMk cId="3901811617" sldId="402"/>
        </pc:sldMkLst>
      </pc:sldChg>
      <pc:sldChg chg="add del ord">
        <pc:chgData name="Scott Barber" userId="dbcd3ba5-4552-44bc-a1da-1fe0b5273d79" providerId="ADAL" clId="{83D78E6A-309A-4637-BC77-CB19EDE95080}" dt="2026-03-08T22:58:53.879" v="4631"/>
        <pc:sldMkLst>
          <pc:docMk/>
          <pc:sldMk cId="1128189020" sldId="403"/>
        </pc:sldMkLst>
      </pc:sldChg>
      <pc:sldChg chg="modSp new mod">
        <pc:chgData name="Scott Barber" userId="dbcd3ba5-4552-44bc-a1da-1fe0b5273d79" providerId="ADAL" clId="{83D78E6A-309A-4637-BC77-CB19EDE95080}" dt="2026-03-09T01:43:10.592" v="4901" actId="115"/>
        <pc:sldMkLst>
          <pc:docMk/>
          <pc:sldMk cId="3407248177" sldId="404"/>
        </pc:sldMkLst>
        <pc:spChg chg="mod">
          <ac:chgData name="Scott Barber" userId="dbcd3ba5-4552-44bc-a1da-1fe0b5273d79" providerId="ADAL" clId="{83D78E6A-309A-4637-BC77-CB19EDE95080}" dt="2026-03-09T01:43:10.592" v="4901" actId="115"/>
          <ac:spMkLst>
            <pc:docMk/>
            <pc:sldMk cId="3407248177" sldId="404"/>
            <ac:spMk id="2" creationId="{FA69A45C-80A5-1822-D01D-0CE2A4BB1532}"/>
          </ac:spMkLst>
        </pc:spChg>
        <pc:spChg chg="mod">
          <ac:chgData name="Scott Barber" userId="dbcd3ba5-4552-44bc-a1da-1fe0b5273d79" providerId="ADAL" clId="{83D78E6A-309A-4637-BC77-CB19EDE95080}" dt="2026-03-09T01:42:43.151" v="4891" actId="27636"/>
          <ac:spMkLst>
            <pc:docMk/>
            <pc:sldMk cId="3407248177" sldId="404"/>
            <ac:spMk id="3" creationId="{158260C1-73E1-7091-F32B-FCC88A48D54C}"/>
          </ac:spMkLst>
        </pc:spChg>
      </pc:sldChg>
      <pc:sldChg chg="modSp new mod">
        <pc:chgData name="Scott Barber" userId="dbcd3ba5-4552-44bc-a1da-1fe0b5273d79" providerId="ADAL" clId="{83D78E6A-309A-4637-BC77-CB19EDE95080}" dt="2026-03-09T01:45:12.768" v="4993" actId="20577"/>
        <pc:sldMkLst>
          <pc:docMk/>
          <pc:sldMk cId="3780878575" sldId="405"/>
        </pc:sldMkLst>
        <pc:spChg chg="mod">
          <ac:chgData name="Scott Barber" userId="dbcd3ba5-4552-44bc-a1da-1fe0b5273d79" providerId="ADAL" clId="{83D78E6A-309A-4637-BC77-CB19EDE95080}" dt="2026-03-09T01:45:12.768" v="4993" actId="20577"/>
          <ac:spMkLst>
            <pc:docMk/>
            <pc:sldMk cId="3780878575" sldId="405"/>
            <ac:spMk id="2" creationId="{3DF28440-C4E0-09D7-68AE-A3A89ED6549C}"/>
          </ac:spMkLst>
        </pc:spChg>
        <pc:spChg chg="mod">
          <ac:chgData name="Scott Barber" userId="dbcd3ba5-4552-44bc-a1da-1fe0b5273d79" providerId="ADAL" clId="{83D78E6A-309A-4637-BC77-CB19EDE95080}" dt="2026-03-09T01:44:47.459" v="4977" actId="20577"/>
          <ac:spMkLst>
            <pc:docMk/>
            <pc:sldMk cId="3780878575" sldId="405"/>
            <ac:spMk id="3" creationId="{F3A90775-229A-8D9A-6690-508DA2660BA8}"/>
          </ac:spMkLst>
        </pc:spChg>
      </pc:sldChg>
      <pc:sldChg chg="modSp new mod">
        <pc:chgData name="Scott Barber" userId="dbcd3ba5-4552-44bc-a1da-1fe0b5273d79" providerId="ADAL" clId="{83D78E6A-309A-4637-BC77-CB19EDE95080}" dt="2026-03-09T14:16:34.391" v="5402" actId="404"/>
        <pc:sldMkLst>
          <pc:docMk/>
          <pc:sldMk cId="3634341493" sldId="406"/>
        </pc:sldMkLst>
        <pc:spChg chg="mod">
          <ac:chgData name="Scott Barber" userId="dbcd3ba5-4552-44bc-a1da-1fe0b5273d79" providerId="ADAL" clId="{83D78E6A-309A-4637-BC77-CB19EDE95080}" dt="2026-03-09T14:16:34.391" v="5402" actId="404"/>
          <ac:spMkLst>
            <pc:docMk/>
            <pc:sldMk cId="3634341493" sldId="406"/>
            <ac:spMk id="3" creationId="{8FEDECAA-7037-BCCD-01D9-BDA9D31A4BDC}"/>
          </ac:spMkLst>
        </pc:spChg>
      </pc:sldChg>
      <pc:sldChg chg="modSp new del mod">
        <pc:chgData name="Scott Barber" userId="dbcd3ba5-4552-44bc-a1da-1fe0b5273d79" providerId="ADAL" clId="{83D78E6A-309A-4637-BC77-CB19EDE95080}" dt="2026-03-09T14:10:12.525" v="5202" actId="47"/>
        <pc:sldMkLst>
          <pc:docMk/>
          <pc:sldMk cId="2852100293" sldId="407"/>
        </pc:sldMkLst>
        <pc:spChg chg="mod">
          <ac:chgData name="Scott Barber" userId="dbcd3ba5-4552-44bc-a1da-1fe0b5273d79" providerId="ADAL" clId="{83D78E6A-309A-4637-BC77-CB19EDE95080}" dt="2026-03-09T14:09:05.358" v="5180" actId="21"/>
          <ac:spMkLst>
            <pc:docMk/>
            <pc:sldMk cId="2852100293" sldId="407"/>
            <ac:spMk id="2" creationId="{B09EEFBB-3116-16B6-E37F-A4A78D82464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vl1pPr>
          </a:lstStyle>
          <a:p>
            <a:endParaRPr lang="en-US"/>
          </a:p>
        </p:txBody>
      </p:sp>
      <p:sp>
        <p:nvSpPr>
          <p:cNvPr id="3" name="Date Placeholder 2"/>
          <p:cNvSpPr>
            <a:spLocks noGrp="1"/>
          </p:cNvSpPr>
          <p:nvPr>
            <p:ph type="dt" idx="1"/>
          </p:nvPr>
        </p:nvSpPr>
        <p:spPr>
          <a:xfrm>
            <a:off x="4023093" y="0"/>
            <a:ext cx="3077739" cy="471054"/>
          </a:xfrm>
          <a:prstGeom prst="rect">
            <a:avLst/>
          </a:prstGeom>
        </p:spPr>
        <p:txBody>
          <a:bodyPr vert="horz" lIns="94221" tIns="47111" rIns="94221" bIns="47111" rtlCol="0"/>
          <a:lstStyle>
            <a:lvl1pPr algn="r">
              <a:defRPr sz="1200"/>
            </a:lvl1pPr>
          </a:lstStyle>
          <a:p>
            <a:fld id="{DD555A11-2579-4A1F-A25E-E8856A50C6A8}" type="datetimeFigureOut">
              <a:rPr lang="en-US" smtClean="0"/>
              <a:t>3/2/2026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1" tIns="47111" rIns="94221" bIns="47111"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39" cy="471053"/>
          </a:xfrm>
          <a:prstGeom prst="rect">
            <a:avLst/>
          </a:prstGeom>
        </p:spPr>
        <p:txBody>
          <a:bodyPr vert="horz" lIns="94221" tIns="47111" rIns="94221" bIns="4711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3"/>
            <a:ext cx="3077739" cy="471053"/>
          </a:xfrm>
          <a:prstGeom prst="rect">
            <a:avLst/>
          </a:prstGeom>
        </p:spPr>
        <p:txBody>
          <a:bodyPr vert="horz" lIns="94221" tIns="47111" rIns="94221" bIns="47111" rtlCol="0" anchor="b"/>
          <a:lstStyle>
            <a:lvl1pPr algn="r">
              <a:defRPr sz="1200"/>
            </a:lvl1pPr>
          </a:lstStyle>
          <a:p>
            <a:fld id="{55C5347F-1016-461D-BFC2-79A606FEEC27}" type="slidenum">
              <a:rPr lang="en-US" smtClean="0"/>
              <a:t>‹#›</a:t>
            </a:fld>
            <a:endParaRPr lang="en-US"/>
          </a:p>
        </p:txBody>
      </p:sp>
    </p:spTree>
    <p:extLst>
      <p:ext uri="{BB962C8B-B14F-4D97-AF65-F5344CB8AC3E}">
        <p14:creationId xmlns:p14="http://schemas.microsoft.com/office/powerpoint/2010/main" val="2593772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83A895-5D0B-4907-AE29-4B2313AB0625}" type="slidenum">
              <a:rPr lang="en-US" smtClean="0"/>
              <a:t>2</a:t>
            </a:fld>
            <a:endParaRPr lang="en-US"/>
          </a:p>
        </p:txBody>
      </p:sp>
    </p:spTree>
    <p:extLst>
      <p:ext uri="{BB962C8B-B14F-4D97-AF65-F5344CB8AC3E}">
        <p14:creationId xmlns:p14="http://schemas.microsoft.com/office/powerpoint/2010/main" val="16698104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11"/>
            <a:ext cx="7848600" cy="1445419"/>
          </a:xfrm>
        </p:spPr>
        <p:txBody>
          <a:bodyPr anchor="b">
            <a:noAutofit/>
          </a:bodyPr>
          <a:lstStyle>
            <a:lvl1pPr algn="ctr">
              <a:defRPr sz="5400" b="1" i="0" cap="all" baseline="0">
                <a:latin typeface="Calibri"/>
                <a:cs typeface="Calibri"/>
              </a:defRPr>
            </a:lvl1pPr>
          </a:lstStyle>
          <a:p>
            <a:r>
              <a:rPr lang="en-US"/>
              <a:t>Click to edit Master title style</a:t>
            </a:r>
            <a:endParaRPr lang="en-US" dirty="0"/>
          </a:p>
        </p:txBody>
      </p:sp>
      <p:sp>
        <p:nvSpPr>
          <p:cNvPr id="3" name="Subtitle 2"/>
          <p:cNvSpPr>
            <a:spLocks noGrp="1"/>
          </p:cNvSpPr>
          <p:nvPr>
            <p:ph type="subTitle" idx="1"/>
          </p:nvPr>
        </p:nvSpPr>
        <p:spPr>
          <a:xfrm>
            <a:off x="1390073" y="2628900"/>
            <a:ext cx="6400800" cy="1314450"/>
          </a:xfrm>
        </p:spPr>
        <p:txBody>
          <a:bodyPr/>
          <a:lstStyle>
            <a:lvl1pPr marL="0" indent="0" algn="ctr">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8" name="Straight Connector 7"/>
          <p:cNvCxnSpPr/>
          <p:nvPr/>
        </p:nvCxnSpPr>
        <p:spPr>
          <a:xfrm>
            <a:off x="685800" y="2548897"/>
            <a:ext cx="7848600" cy="1191"/>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Picture 3" descr="efca-horizontal-rgb.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510376" y="3956718"/>
            <a:ext cx="1371600" cy="941832"/>
          </a:xfrm>
          <a:prstGeom prst="rect">
            <a:avLst/>
          </a:prstGeom>
        </p:spPr>
      </p:pic>
    </p:spTree>
    <p:extLst>
      <p:ext uri="{BB962C8B-B14F-4D97-AF65-F5344CB8AC3E}">
        <p14:creationId xmlns:p14="http://schemas.microsoft.com/office/powerpoint/2010/main" val="4031883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1771653"/>
            <a:ext cx="7772400" cy="1650207"/>
          </a:xfrm>
        </p:spPr>
        <p:txBody>
          <a:bodyPr anchor="b">
            <a:normAutofit/>
          </a:bodyPr>
          <a:lstStyle>
            <a:lvl1pPr algn="l">
              <a:defRPr sz="4800" b="1" i="0" cap="all">
                <a:solidFill>
                  <a:schemeClr val="tx1"/>
                </a:solidFill>
                <a:latin typeface="Calibri"/>
                <a:cs typeface="Calibri"/>
              </a:defRPr>
            </a:lvl1pPr>
          </a:lstStyle>
          <a:p>
            <a:r>
              <a:rPr lang="en-US"/>
              <a:t>Click to edit Master title style</a:t>
            </a:r>
            <a:endParaRPr lang="en-US" dirty="0"/>
          </a:p>
        </p:txBody>
      </p:sp>
      <p:sp>
        <p:nvSpPr>
          <p:cNvPr id="3" name="Text Placeholder 2"/>
          <p:cNvSpPr>
            <a:spLocks noGrp="1"/>
          </p:cNvSpPr>
          <p:nvPr>
            <p:ph type="body" idx="1"/>
          </p:nvPr>
        </p:nvSpPr>
        <p:spPr>
          <a:xfrm>
            <a:off x="722313" y="3470149"/>
            <a:ext cx="7772400" cy="1125140"/>
          </a:xfrm>
        </p:spPr>
        <p:txBody>
          <a:bodyPr anchor="t">
            <a:normAutofit/>
          </a:bodyPr>
          <a:lstStyle>
            <a:lvl1pPr marL="0" indent="0">
              <a:buNone/>
              <a:defRPr sz="2400">
                <a:solidFill>
                  <a:schemeClr val="accent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7" name="Straight Connector 6"/>
          <p:cNvCxnSpPr/>
          <p:nvPr/>
        </p:nvCxnSpPr>
        <p:spPr>
          <a:xfrm>
            <a:off x="731520" y="3449581"/>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3896587"/>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19842"/>
            <a:ext cx="8229600" cy="742950"/>
          </a:xfrm>
        </p:spPr>
        <p:txBody>
          <a:bodyPr/>
          <a:lstStyle/>
          <a:p>
            <a:r>
              <a:rPr lang="en-US"/>
              <a:t>Click to edit Master title style</a:t>
            </a:r>
          </a:p>
        </p:txBody>
      </p:sp>
      <p:sp>
        <p:nvSpPr>
          <p:cNvPr id="3" name="Content Placeholder 2"/>
          <p:cNvSpPr>
            <a:spLocks noGrp="1"/>
          </p:cNvSpPr>
          <p:nvPr>
            <p:ph sz="half" idx="1"/>
          </p:nvPr>
        </p:nvSpPr>
        <p:spPr>
          <a:xfrm>
            <a:off x="457200" y="1174806"/>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174806"/>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20842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19842"/>
            <a:ext cx="8229600" cy="74295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177093"/>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l">
              <a:buNone/>
              <a:defRPr sz="2000" b="1" i="0">
                <a:solidFill>
                  <a:schemeClr val="tx2"/>
                </a:solidFill>
                <a:latin typeface="Cambria"/>
                <a:cs typeface="Cambri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48592"/>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177093"/>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l">
              <a:buNone/>
              <a:defRPr lang="en-US" sz="2000" b="1" i="0" kern="1200" dirty="0" smtClean="0">
                <a:solidFill>
                  <a:schemeClr val="tx2"/>
                </a:solidFill>
                <a:latin typeface="Cambria"/>
                <a:ea typeface="+mn-ea"/>
                <a:cs typeface="Cambri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1748592"/>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rot="5400000">
            <a:off x="2806462" y="2934008"/>
            <a:ext cx="353187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85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19842"/>
            <a:ext cx="8229600" cy="742950"/>
          </a:xfrm>
        </p:spPr>
        <p:txBody>
          <a:bodyPr/>
          <a:lstStyle/>
          <a:p>
            <a:r>
              <a:rPr lang="en-US"/>
              <a:t>Click to edit Master title style</a:t>
            </a:r>
          </a:p>
        </p:txBody>
      </p:sp>
      <p:sp>
        <p:nvSpPr>
          <p:cNvPr id="6" name="Date Placeholder 3"/>
          <p:cNvSpPr>
            <a:spLocks noGrp="1"/>
          </p:cNvSpPr>
          <p:nvPr>
            <p:ph type="dt" sz="half" idx="10"/>
          </p:nvPr>
        </p:nvSpPr>
        <p:spPr>
          <a:xfrm>
            <a:off x="457200" y="4856429"/>
            <a:ext cx="2895600" cy="246888"/>
          </a:xfrm>
          <a:prstGeom prst="rect">
            <a:avLst/>
          </a:prstGeom>
        </p:spPr>
        <p:txBody>
          <a:bodyPr/>
          <a:lstStyle>
            <a:lvl1pPr>
              <a:defRPr b="0" i="0">
                <a:latin typeface="Calibri"/>
                <a:cs typeface="Calibri"/>
              </a:defRPr>
            </a:lvl1pPr>
          </a:lstStyle>
          <a:p>
            <a:fld id="{6396A3A3-94A6-4E5B-AF39-173ACA3E61CC}" type="datetime2">
              <a:rPr lang="en-US" smtClean="0"/>
              <a:pPr/>
              <a:t>Monday, March 2, 2026</a:t>
            </a:fld>
            <a:endParaRPr lang="en-US" dirty="0"/>
          </a:p>
        </p:txBody>
      </p:sp>
      <p:sp>
        <p:nvSpPr>
          <p:cNvPr id="7" name="Footer Placeholder 4"/>
          <p:cNvSpPr>
            <a:spLocks noGrp="1"/>
          </p:cNvSpPr>
          <p:nvPr>
            <p:ph type="ftr" sz="quarter" idx="11"/>
          </p:nvPr>
        </p:nvSpPr>
        <p:spPr>
          <a:xfrm>
            <a:off x="3429000" y="4856429"/>
            <a:ext cx="4114800" cy="246888"/>
          </a:xfrm>
          <a:prstGeom prst="rect">
            <a:avLst/>
          </a:prstGeom>
        </p:spPr>
        <p:txBody>
          <a:bodyPr/>
          <a:lstStyle>
            <a:lvl1pPr>
              <a:defRPr b="0" i="0">
                <a:latin typeface="Calibri"/>
                <a:cs typeface="Calibri"/>
              </a:defRPr>
            </a:lvl1pPr>
          </a:lstStyle>
          <a:p>
            <a:pPr algn="r"/>
            <a:endParaRPr lang="en-US" dirty="0"/>
          </a:p>
        </p:txBody>
      </p:sp>
      <p:sp>
        <p:nvSpPr>
          <p:cNvPr id="8" name="Slide Number Placeholder 5"/>
          <p:cNvSpPr>
            <a:spLocks noGrp="1"/>
          </p:cNvSpPr>
          <p:nvPr>
            <p:ph type="sldNum" sz="quarter" idx="12"/>
          </p:nvPr>
        </p:nvSpPr>
        <p:spPr>
          <a:xfrm>
            <a:off x="7620000" y="4856429"/>
            <a:ext cx="1066800" cy="246888"/>
          </a:xfrm>
          <a:prstGeom prst="rect">
            <a:avLst/>
          </a:prstGeom>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2130529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3852"/>
            <a:ext cx="2139696" cy="946404"/>
          </a:xfrm>
        </p:spPr>
        <p:txBody>
          <a:bodyPr anchor="b">
            <a:noAutofit/>
          </a:bodyPr>
          <a:lstStyle>
            <a:lvl1pPr algn="l">
              <a:defRPr sz="2400" b="1" i="0">
                <a:latin typeface="Calibri"/>
                <a:cs typeface="Calibri"/>
              </a:defRPr>
            </a:lvl1pPr>
          </a:lstStyle>
          <a:p>
            <a:r>
              <a:rPr lang="en-US"/>
              <a:t>Click to edit Master title style</a:t>
            </a:r>
            <a:endParaRPr lang="en-US" dirty="0"/>
          </a:p>
        </p:txBody>
      </p:sp>
      <p:sp>
        <p:nvSpPr>
          <p:cNvPr id="3" name="Content Placeholder 2"/>
          <p:cNvSpPr>
            <a:spLocks noGrp="1"/>
          </p:cNvSpPr>
          <p:nvPr>
            <p:ph idx="1"/>
          </p:nvPr>
        </p:nvSpPr>
        <p:spPr>
          <a:xfrm>
            <a:off x="2971800" y="513852"/>
            <a:ext cx="5715000" cy="41833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517714"/>
            <a:ext cx="2139696" cy="31827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9" name="Straight Connector 8"/>
          <p:cNvCxnSpPr/>
          <p:nvPr/>
        </p:nvCxnSpPr>
        <p:spPr>
          <a:xfrm rot="5400000">
            <a:off x="684114" y="2604748"/>
            <a:ext cx="418338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Date Placeholder 3"/>
          <p:cNvSpPr>
            <a:spLocks noGrp="1"/>
          </p:cNvSpPr>
          <p:nvPr>
            <p:ph type="dt" sz="half" idx="10"/>
          </p:nvPr>
        </p:nvSpPr>
        <p:spPr>
          <a:xfrm>
            <a:off x="457200" y="4856429"/>
            <a:ext cx="2895600" cy="246888"/>
          </a:xfrm>
          <a:prstGeom prst="rect">
            <a:avLst/>
          </a:prstGeom>
        </p:spPr>
        <p:txBody>
          <a:bodyPr/>
          <a:lstStyle>
            <a:lvl1pPr>
              <a:defRPr b="0" i="0">
                <a:latin typeface="Calibri"/>
                <a:cs typeface="Calibri"/>
              </a:defRPr>
            </a:lvl1pPr>
          </a:lstStyle>
          <a:p>
            <a:fld id="{6396A3A3-94A6-4E5B-AF39-173ACA3E61CC}" type="datetime2">
              <a:rPr lang="en-US" smtClean="0"/>
              <a:pPr/>
              <a:t>Monday, March 2, 2026</a:t>
            </a:fld>
            <a:endParaRPr lang="en-US" dirty="0"/>
          </a:p>
        </p:txBody>
      </p:sp>
      <p:sp>
        <p:nvSpPr>
          <p:cNvPr id="11" name="Footer Placeholder 4"/>
          <p:cNvSpPr>
            <a:spLocks noGrp="1"/>
          </p:cNvSpPr>
          <p:nvPr>
            <p:ph type="ftr" sz="quarter" idx="11"/>
          </p:nvPr>
        </p:nvSpPr>
        <p:spPr>
          <a:xfrm>
            <a:off x="3429000" y="4856429"/>
            <a:ext cx="4114800" cy="246888"/>
          </a:xfrm>
          <a:prstGeom prst="rect">
            <a:avLst/>
          </a:prstGeom>
        </p:spPr>
        <p:txBody>
          <a:bodyPr/>
          <a:lstStyle>
            <a:lvl1pPr>
              <a:defRPr b="0" i="0">
                <a:latin typeface="Calibri"/>
                <a:cs typeface="Calibri"/>
              </a:defRPr>
            </a:lvl1pPr>
          </a:lstStyle>
          <a:p>
            <a:pPr algn="r"/>
            <a:endParaRPr lang="en-US" dirty="0"/>
          </a:p>
        </p:txBody>
      </p:sp>
      <p:sp>
        <p:nvSpPr>
          <p:cNvPr id="12" name="Slide Number Placeholder 5"/>
          <p:cNvSpPr>
            <a:spLocks noGrp="1"/>
          </p:cNvSpPr>
          <p:nvPr>
            <p:ph type="sldNum" sz="quarter" idx="12"/>
          </p:nvPr>
        </p:nvSpPr>
        <p:spPr>
          <a:xfrm>
            <a:off x="7620000" y="4856429"/>
            <a:ext cx="1066800" cy="246888"/>
          </a:xfrm>
          <a:prstGeom prst="rect">
            <a:avLst/>
          </a:prstGeom>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3270772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4152"/>
            <a:ext cx="2142680" cy="948690"/>
          </a:xfrm>
        </p:spPr>
        <p:txBody>
          <a:bodyPr anchor="b">
            <a:normAutofit/>
          </a:bodyPr>
          <a:lstStyle>
            <a:lvl1pPr algn="l">
              <a:defRPr sz="2400" b="1" i="0">
                <a:latin typeface="Calibri"/>
                <a:cs typeface="Calibri"/>
              </a:defRPr>
            </a:lvl1pPr>
          </a:lstStyle>
          <a:p>
            <a:r>
              <a:rPr lang="en-US"/>
              <a:t>Click to edit Master title style</a:t>
            </a:r>
            <a:endParaRPr lang="en-US" dirty="0"/>
          </a:p>
        </p:txBody>
      </p:sp>
      <p:sp>
        <p:nvSpPr>
          <p:cNvPr id="3" name="Picture Placeholder 2"/>
          <p:cNvSpPr>
            <a:spLocks noGrp="1"/>
          </p:cNvSpPr>
          <p:nvPr>
            <p:ph type="pic" idx="1"/>
          </p:nvPr>
        </p:nvSpPr>
        <p:spPr>
          <a:xfrm>
            <a:off x="2858610" y="548445"/>
            <a:ext cx="5904390" cy="4125342"/>
          </a:xfrm>
          <a:solidFill>
            <a:schemeClr val="bg2"/>
          </a:solidFill>
          <a:ln w="76200">
            <a:no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1519992"/>
            <a:ext cx="2139696" cy="31821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457200" y="4856429"/>
            <a:ext cx="2895600" cy="246888"/>
          </a:xfrm>
          <a:prstGeom prst="rect">
            <a:avLst/>
          </a:prstGeom>
        </p:spPr>
        <p:txBody>
          <a:bodyPr/>
          <a:lstStyle>
            <a:lvl1pPr>
              <a:defRPr b="0" i="0">
                <a:latin typeface="Calibri"/>
                <a:cs typeface="Calibri"/>
              </a:defRPr>
            </a:lvl1pPr>
          </a:lstStyle>
          <a:p>
            <a:fld id="{6396A3A3-94A6-4E5B-AF39-173ACA3E61CC}" type="datetime2">
              <a:rPr lang="en-US" smtClean="0"/>
              <a:pPr/>
              <a:t>Monday, March 2, 2026</a:t>
            </a:fld>
            <a:endParaRPr lang="en-US" dirty="0"/>
          </a:p>
        </p:txBody>
      </p:sp>
      <p:sp>
        <p:nvSpPr>
          <p:cNvPr id="9" name="Footer Placeholder 4"/>
          <p:cNvSpPr>
            <a:spLocks noGrp="1"/>
          </p:cNvSpPr>
          <p:nvPr>
            <p:ph type="ftr" sz="quarter" idx="11"/>
          </p:nvPr>
        </p:nvSpPr>
        <p:spPr>
          <a:xfrm>
            <a:off x="3429000" y="4856429"/>
            <a:ext cx="4114800" cy="246888"/>
          </a:xfrm>
          <a:prstGeom prst="rect">
            <a:avLst/>
          </a:prstGeom>
        </p:spPr>
        <p:txBody>
          <a:bodyPr/>
          <a:lstStyle>
            <a:lvl1pPr>
              <a:defRPr b="0" i="0">
                <a:latin typeface="Calibri"/>
                <a:cs typeface="Calibri"/>
              </a:defRPr>
            </a:lvl1pPr>
          </a:lstStyle>
          <a:p>
            <a:pPr algn="r"/>
            <a:endParaRPr lang="en-US" dirty="0"/>
          </a:p>
        </p:txBody>
      </p:sp>
      <p:sp>
        <p:nvSpPr>
          <p:cNvPr id="10" name="Slide Number Placeholder 5"/>
          <p:cNvSpPr>
            <a:spLocks noGrp="1"/>
          </p:cNvSpPr>
          <p:nvPr>
            <p:ph type="sldNum" sz="quarter" idx="12"/>
          </p:nvPr>
        </p:nvSpPr>
        <p:spPr>
          <a:xfrm>
            <a:off x="7620000" y="4856429"/>
            <a:ext cx="1066800" cy="246888"/>
          </a:xfrm>
          <a:prstGeom prst="rect">
            <a:avLst/>
          </a:prstGeom>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755384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51404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pic>
        <p:nvPicPr>
          <p:cNvPr id="3" name="Picture 2" descr="efca-horizontal-rgb.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510376" y="3956718"/>
            <a:ext cx="1371600" cy="941832"/>
          </a:xfrm>
          <a:prstGeom prst="rect">
            <a:avLst/>
          </a:prstGeom>
        </p:spPr>
      </p:pic>
    </p:spTree>
    <p:extLst>
      <p:ext uri="{BB962C8B-B14F-4D97-AF65-F5344CB8AC3E}">
        <p14:creationId xmlns:p14="http://schemas.microsoft.com/office/powerpoint/2010/main" val="1872879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rid">
    <p:spTree>
      <p:nvGrpSpPr>
        <p:cNvPr id="1" name=""/>
        <p:cNvGrpSpPr/>
        <p:nvPr/>
      </p:nvGrpSpPr>
      <p:grpSpPr>
        <a:xfrm>
          <a:off x="0" y="0"/>
          <a:ext cx="0" cy="0"/>
          <a:chOff x="0" y="0"/>
          <a:chExt cx="0" cy="0"/>
        </a:xfrm>
      </p:grpSpPr>
      <p:sp>
        <p:nvSpPr>
          <p:cNvPr id="2" name="Title 1"/>
          <p:cNvSpPr>
            <a:spLocks noGrp="1"/>
          </p:cNvSpPr>
          <p:nvPr>
            <p:ph type="title"/>
          </p:nvPr>
        </p:nvSpPr>
        <p:spPr>
          <a:xfrm>
            <a:off x="457200" y="319842"/>
            <a:ext cx="8229600" cy="742950"/>
          </a:xfrm>
        </p:spPr>
        <p:txBody>
          <a:bodyPr/>
          <a:lstStyle/>
          <a:p>
            <a:r>
              <a:rPr lang="en-US"/>
              <a:t>Click to edit Master title style</a:t>
            </a:r>
          </a:p>
        </p:txBody>
      </p:sp>
      <p:sp>
        <p:nvSpPr>
          <p:cNvPr id="4" name="Date Placeholder 3"/>
          <p:cNvSpPr>
            <a:spLocks noGrp="1"/>
          </p:cNvSpPr>
          <p:nvPr>
            <p:ph type="dt" sz="half" idx="10"/>
          </p:nvPr>
        </p:nvSpPr>
        <p:spPr>
          <a:xfrm>
            <a:off x="457200" y="4856429"/>
            <a:ext cx="2895600" cy="246888"/>
          </a:xfrm>
          <a:prstGeom prst="rect">
            <a:avLst/>
          </a:prstGeom>
        </p:spPr>
        <p:txBody>
          <a:bodyPr/>
          <a:lstStyle>
            <a:lvl1pPr>
              <a:defRPr b="0" i="0">
                <a:latin typeface="Calibri"/>
                <a:cs typeface="Calibri"/>
              </a:defRPr>
            </a:lvl1pPr>
          </a:lstStyle>
          <a:p>
            <a:fld id="{6396A3A3-94A6-4E5B-AF39-173ACA3E61CC}" type="datetime2">
              <a:rPr lang="en-US" smtClean="0"/>
              <a:pPr/>
              <a:t>Monday, March 2, 2026</a:t>
            </a:fld>
            <a:endParaRPr lang="en-US" dirty="0"/>
          </a:p>
        </p:txBody>
      </p:sp>
      <p:sp>
        <p:nvSpPr>
          <p:cNvPr id="5" name="Footer Placeholder 4"/>
          <p:cNvSpPr>
            <a:spLocks noGrp="1"/>
          </p:cNvSpPr>
          <p:nvPr>
            <p:ph type="ftr" sz="quarter" idx="11"/>
          </p:nvPr>
        </p:nvSpPr>
        <p:spPr>
          <a:xfrm>
            <a:off x="3429000" y="4856429"/>
            <a:ext cx="4114800" cy="246888"/>
          </a:xfrm>
          <a:prstGeom prst="rect">
            <a:avLst/>
          </a:prstGeom>
        </p:spPr>
        <p:txBody>
          <a:bodyPr/>
          <a:lstStyle>
            <a:lvl1pPr>
              <a:defRPr b="0" i="0">
                <a:latin typeface="Calibri"/>
                <a:cs typeface="Calibri"/>
              </a:defRPr>
            </a:lvl1pPr>
          </a:lstStyle>
          <a:p>
            <a:pPr algn="r"/>
            <a:endParaRPr lang="en-US" dirty="0"/>
          </a:p>
        </p:txBody>
      </p:sp>
      <p:sp>
        <p:nvSpPr>
          <p:cNvPr id="6" name="Slide Number Placeholder 5"/>
          <p:cNvSpPr>
            <a:spLocks noGrp="1"/>
          </p:cNvSpPr>
          <p:nvPr>
            <p:ph type="sldNum" sz="quarter" idx="12"/>
          </p:nvPr>
        </p:nvSpPr>
        <p:spPr>
          <a:xfrm>
            <a:off x="7620000" y="4856429"/>
            <a:ext cx="1066800" cy="246888"/>
          </a:xfrm>
          <a:prstGeom prst="rect">
            <a:avLst/>
          </a:prstGeom>
        </p:spPr>
        <p:txBody>
          <a:bodyPr/>
          <a:lstStyle/>
          <a:p>
            <a:fld id="{0CFEC368-1D7A-4F81-ABF6-AE0E36BAF64C}" type="slidenum">
              <a:rPr lang="en-US" smtClean="0"/>
              <a:pPr/>
              <a:t>‹#›</a:t>
            </a:fld>
            <a:endParaRPr lang="en-US" dirty="0"/>
          </a:p>
        </p:txBody>
      </p:sp>
      <p:sp>
        <p:nvSpPr>
          <p:cNvPr id="7" name="Rectangle 6"/>
          <p:cNvSpPr/>
          <p:nvPr userDrawn="1"/>
        </p:nvSpPr>
        <p:spPr>
          <a:xfrm>
            <a:off x="0" y="1186800"/>
            <a:ext cx="3044952" cy="14538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3044952" y="1186800"/>
            <a:ext cx="3054096" cy="1453816"/>
          </a:xfrm>
          <a:prstGeom prst="rect">
            <a:avLst/>
          </a:prstGeom>
          <a:solidFill>
            <a:srgbClr val="668B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userDrawn="1"/>
        </p:nvSpPr>
        <p:spPr>
          <a:xfrm>
            <a:off x="6099048" y="1186800"/>
            <a:ext cx="3044952" cy="1453816"/>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0" y="2640616"/>
            <a:ext cx="3044952" cy="1453816"/>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userDrawn="1"/>
        </p:nvSpPr>
        <p:spPr>
          <a:xfrm>
            <a:off x="6099048" y="2640616"/>
            <a:ext cx="3044952" cy="1453816"/>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3044952" y="2640616"/>
            <a:ext cx="3054096" cy="145381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 Placeholder 13"/>
          <p:cNvSpPr>
            <a:spLocks noGrp="1"/>
          </p:cNvSpPr>
          <p:nvPr>
            <p:ph type="body" sz="quarter" idx="13" hasCustomPrompt="1"/>
          </p:nvPr>
        </p:nvSpPr>
        <p:spPr>
          <a:xfrm>
            <a:off x="120650" y="1283494"/>
            <a:ext cx="2793666" cy="1273217"/>
          </a:xfrm>
        </p:spPr>
        <p:txBody>
          <a:bodyPr/>
          <a:lstStyle>
            <a:lvl1pPr marL="0" indent="0">
              <a:buFont typeface="Arial"/>
              <a:buNone/>
              <a:defRPr b="1" i="0">
                <a:solidFill>
                  <a:schemeClr val="bg1"/>
                </a:solidFill>
                <a:latin typeface="Calibri"/>
                <a:cs typeface="Calibri"/>
              </a:defRPr>
            </a:lvl1pPr>
            <a:lvl2pPr marL="274320" indent="0">
              <a:buNone/>
              <a:defRPr/>
            </a:lvl2pPr>
            <a:lvl3pPr marL="548640" indent="0">
              <a:buNone/>
              <a:defRPr/>
            </a:lvl3pPr>
            <a:lvl4pPr marL="822960" indent="0">
              <a:buNone/>
              <a:defRPr/>
            </a:lvl4pPr>
            <a:lvl5pPr marL="1051560" indent="0">
              <a:buNone/>
              <a:defRPr/>
            </a:lvl5pPr>
          </a:lstStyle>
          <a:p>
            <a:pPr lvl="0"/>
            <a:r>
              <a:rPr lang="en-US" dirty="0"/>
              <a:t>Click to edit text</a:t>
            </a:r>
          </a:p>
        </p:txBody>
      </p:sp>
      <p:sp>
        <p:nvSpPr>
          <p:cNvPr id="15" name="Text Placeholder 13"/>
          <p:cNvSpPr>
            <a:spLocks noGrp="1"/>
          </p:cNvSpPr>
          <p:nvPr>
            <p:ph type="body" sz="quarter" idx="14" hasCustomPrompt="1"/>
          </p:nvPr>
        </p:nvSpPr>
        <p:spPr>
          <a:xfrm>
            <a:off x="3182019" y="1283494"/>
            <a:ext cx="2793666" cy="1273217"/>
          </a:xfrm>
        </p:spPr>
        <p:txBody>
          <a:bodyPr/>
          <a:lstStyle>
            <a:lvl1pPr marL="0" indent="0">
              <a:buFont typeface="Arial"/>
              <a:buNone/>
              <a:defRPr b="1" i="0">
                <a:solidFill>
                  <a:schemeClr val="bg1"/>
                </a:solidFill>
                <a:latin typeface="Calibri"/>
                <a:cs typeface="Calibri"/>
              </a:defRPr>
            </a:lvl1pPr>
            <a:lvl2pPr marL="274320" indent="0">
              <a:buNone/>
              <a:defRPr/>
            </a:lvl2pPr>
            <a:lvl3pPr marL="548640" indent="0">
              <a:buNone/>
              <a:defRPr/>
            </a:lvl3pPr>
            <a:lvl4pPr marL="822960" indent="0">
              <a:buNone/>
              <a:defRPr/>
            </a:lvl4pPr>
            <a:lvl5pPr marL="1051560" indent="0">
              <a:buNone/>
              <a:defRPr/>
            </a:lvl5pPr>
          </a:lstStyle>
          <a:p>
            <a:pPr lvl="0"/>
            <a:r>
              <a:rPr lang="en-US" dirty="0"/>
              <a:t>Click to edit text</a:t>
            </a:r>
          </a:p>
        </p:txBody>
      </p:sp>
      <p:sp>
        <p:nvSpPr>
          <p:cNvPr id="16" name="Text Placeholder 13"/>
          <p:cNvSpPr>
            <a:spLocks noGrp="1"/>
          </p:cNvSpPr>
          <p:nvPr>
            <p:ph type="body" sz="quarter" idx="15" hasCustomPrompt="1"/>
          </p:nvPr>
        </p:nvSpPr>
        <p:spPr>
          <a:xfrm>
            <a:off x="6223167" y="1283494"/>
            <a:ext cx="2793666" cy="1273217"/>
          </a:xfrm>
        </p:spPr>
        <p:txBody>
          <a:bodyPr/>
          <a:lstStyle>
            <a:lvl1pPr marL="0" indent="0">
              <a:buFont typeface="Arial"/>
              <a:buNone/>
              <a:defRPr b="1" i="0">
                <a:solidFill>
                  <a:schemeClr val="bg1"/>
                </a:solidFill>
                <a:latin typeface="Calibri"/>
                <a:cs typeface="Calibri"/>
              </a:defRPr>
            </a:lvl1pPr>
            <a:lvl2pPr marL="274320" indent="0">
              <a:buNone/>
              <a:defRPr/>
            </a:lvl2pPr>
            <a:lvl3pPr marL="548640" indent="0">
              <a:buNone/>
              <a:defRPr/>
            </a:lvl3pPr>
            <a:lvl4pPr marL="822960" indent="0">
              <a:buNone/>
              <a:defRPr/>
            </a:lvl4pPr>
            <a:lvl5pPr marL="1051560" indent="0">
              <a:buNone/>
              <a:defRPr/>
            </a:lvl5pPr>
          </a:lstStyle>
          <a:p>
            <a:pPr lvl="0"/>
            <a:r>
              <a:rPr lang="en-US" dirty="0"/>
              <a:t>Click to edit text</a:t>
            </a:r>
          </a:p>
        </p:txBody>
      </p:sp>
      <p:sp>
        <p:nvSpPr>
          <p:cNvPr id="17" name="Text Placeholder 13"/>
          <p:cNvSpPr>
            <a:spLocks noGrp="1"/>
          </p:cNvSpPr>
          <p:nvPr>
            <p:ph type="body" sz="quarter" idx="16" hasCustomPrompt="1"/>
          </p:nvPr>
        </p:nvSpPr>
        <p:spPr>
          <a:xfrm>
            <a:off x="6223167" y="2727283"/>
            <a:ext cx="2793666" cy="1273217"/>
          </a:xfrm>
        </p:spPr>
        <p:txBody>
          <a:bodyPr/>
          <a:lstStyle>
            <a:lvl1pPr marL="0" indent="0">
              <a:buFont typeface="Arial"/>
              <a:buNone/>
              <a:defRPr b="1" i="0">
                <a:solidFill>
                  <a:schemeClr val="bg1"/>
                </a:solidFill>
                <a:latin typeface="Calibri"/>
                <a:cs typeface="Calibri"/>
              </a:defRPr>
            </a:lvl1pPr>
            <a:lvl2pPr marL="274320" indent="0">
              <a:buNone/>
              <a:defRPr/>
            </a:lvl2pPr>
            <a:lvl3pPr marL="548640" indent="0">
              <a:buNone/>
              <a:defRPr/>
            </a:lvl3pPr>
            <a:lvl4pPr marL="822960" indent="0">
              <a:buNone/>
              <a:defRPr/>
            </a:lvl4pPr>
            <a:lvl5pPr marL="1051560" indent="0">
              <a:buNone/>
              <a:defRPr/>
            </a:lvl5pPr>
          </a:lstStyle>
          <a:p>
            <a:pPr lvl="0"/>
            <a:r>
              <a:rPr lang="en-US" dirty="0"/>
              <a:t>Click to edit text</a:t>
            </a:r>
          </a:p>
        </p:txBody>
      </p:sp>
      <p:sp>
        <p:nvSpPr>
          <p:cNvPr id="18" name="Text Placeholder 13"/>
          <p:cNvSpPr>
            <a:spLocks noGrp="1"/>
          </p:cNvSpPr>
          <p:nvPr>
            <p:ph type="body" sz="quarter" idx="17" hasCustomPrompt="1"/>
          </p:nvPr>
        </p:nvSpPr>
        <p:spPr>
          <a:xfrm>
            <a:off x="3182019" y="2727283"/>
            <a:ext cx="2793666" cy="1273217"/>
          </a:xfrm>
        </p:spPr>
        <p:txBody>
          <a:bodyPr/>
          <a:lstStyle>
            <a:lvl1pPr marL="0" indent="0">
              <a:buFont typeface="Arial"/>
              <a:buNone/>
              <a:defRPr b="1" i="0">
                <a:solidFill>
                  <a:schemeClr val="bg1"/>
                </a:solidFill>
                <a:latin typeface="Calibri"/>
                <a:cs typeface="Calibri"/>
              </a:defRPr>
            </a:lvl1pPr>
            <a:lvl2pPr marL="274320" indent="0">
              <a:buNone/>
              <a:defRPr/>
            </a:lvl2pPr>
            <a:lvl3pPr marL="548640" indent="0">
              <a:buNone/>
              <a:defRPr/>
            </a:lvl3pPr>
            <a:lvl4pPr marL="822960" indent="0">
              <a:buNone/>
              <a:defRPr/>
            </a:lvl4pPr>
            <a:lvl5pPr marL="1051560" indent="0">
              <a:buNone/>
              <a:defRPr/>
            </a:lvl5pPr>
          </a:lstStyle>
          <a:p>
            <a:pPr lvl="0"/>
            <a:r>
              <a:rPr lang="en-US" dirty="0"/>
              <a:t>Click to edit text</a:t>
            </a:r>
          </a:p>
        </p:txBody>
      </p:sp>
      <p:sp>
        <p:nvSpPr>
          <p:cNvPr id="19" name="Text Placeholder 13"/>
          <p:cNvSpPr>
            <a:spLocks noGrp="1"/>
          </p:cNvSpPr>
          <p:nvPr>
            <p:ph type="body" sz="quarter" idx="18" hasCustomPrompt="1"/>
          </p:nvPr>
        </p:nvSpPr>
        <p:spPr>
          <a:xfrm>
            <a:off x="120650" y="2727283"/>
            <a:ext cx="2793666" cy="1273217"/>
          </a:xfrm>
        </p:spPr>
        <p:txBody>
          <a:bodyPr/>
          <a:lstStyle>
            <a:lvl1pPr marL="0" indent="0">
              <a:buFont typeface="Arial"/>
              <a:buNone/>
              <a:defRPr b="1" i="0">
                <a:solidFill>
                  <a:schemeClr val="bg1"/>
                </a:solidFill>
                <a:latin typeface="Calibri"/>
                <a:cs typeface="Calibri"/>
              </a:defRPr>
            </a:lvl1pPr>
            <a:lvl2pPr marL="274320" indent="0">
              <a:buNone/>
              <a:defRPr/>
            </a:lvl2pPr>
            <a:lvl3pPr marL="548640" indent="0">
              <a:buNone/>
              <a:defRPr/>
            </a:lvl3pPr>
            <a:lvl4pPr marL="822960" indent="0">
              <a:buNone/>
              <a:defRPr/>
            </a:lvl4pPr>
            <a:lvl5pPr marL="1051560" indent="0">
              <a:buNone/>
              <a:defRPr/>
            </a:lvl5pPr>
          </a:lstStyle>
          <a:p>
            <a:pPr lvl="0"/>
            <a:r>
              <a:rPr lang="en-US" dirty="0"/>
              <a:t>Click to edit text</a:t>
            </a:r>
          </a:p>
        </p:txBody>
      </p:sp>
    </p:spTree>
    <p:extLst>
      <p:ext uri="{BB962C8B-B14F-4D97-AF65-F5344CB8AC3E}">
        <p14:creationId xmlns:p14="http://schemas.microsoft.com/office/powerpoint/2010/main" val="10479134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orizontal Image">
    <p:spTree>
      <p:nvGrpSpPr>
        <p:cNvPr id="1" name=""/>
        <p:cNvGrpSpPr/>
        <p:nvPr/>
      </p:nvGrpSpPr>
      <p:grpSpPr>
        <a:xfrm>
          <a:off x="0" y="0"/>
          <a:ext cx="0" cy="0"/>
          <a:chOff x="0" y="0"/>
          <a:chExt cx="0" cy="0"/>
        </a:xfrm>
      </p:grpSpPr>
      <p:sp>
        <p:nvSpPr>
          <p:cNvPr id="3" name="Picture Placeholder 9"/>
          <p:cNvSpPr>
            <a:spLocks noGrp="1"/>
          </p:cNvSpPr>
          <p:nvPr>
            <p:ph type="pic" sz="quarter" idx="13"/>
          </p:nvPr>
        </p:nvSpPr>
        <p:spPr>
          <a:xfrm>
            <a:off x="1499937" y="277395"/>
            <a:ext cx="6172200" cy="4619564"/>
          </a:xfrm>
          <a:solidFill>
            <a:schemeClr val="bg2"/>
          </a:solidFill>
        </p:spPr>
        <p:txBody>
          <a:bodyPr/>
          <a:lstStyle/>
          <a:p>
            <a:r>
              <a:rPr lang="en-US"/>
              <a:t>Drag picture to placeholder or click icon to add</a:t>
            </a:r>
            <a:endParaRPr lang="en-US" dirty="0"/>
          </a:p>
        </p:txBody>
      </p:sp>
    </p:spTree>
    <p:extLst>
      <p:ext uri="{BB962C8B-B14F-4D97-AF65-F5344CB8AC3E}">
        <p14:creationId xmlns:p14="http://schemas.microsoft.com/office/powerpoint/2010/main" val="2136573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19842"/>
            <a:ext cx="8229600" cy="742950"/>
          </a:xfrm>
          <a:noFill/>
          <a:ln>
            <a:noFill/>
          </a:ln>
        </p:spPr>
        <p:txBody>
          <a:bodyPr/>
          <a:lstStyle/>
          <a:p>
            <a:r>
              <a:rPr lang="en-US"/>
              <a:t>Click to edit Master title style</a:t>
            </a:r>
          </a:p>
        </p:txBody>
      </p:sp>
      <p:sp>
        <p:nvSpPr>
          <p:cNvPr id="3" name="Content Placeholder 2"/>
          <p:cNvSpPr>
            <a:spLocks noGrp="1"/>
          </p:cNvSpPr>
          <p:nvPr>
            <p:ph idx="1"/>
          </p:nvPr>
        </p:nvSpPr>
        <p:spPr>
          <a:xfrm>
            <a:off x="457200" y="1119942"/>
            <a:ext cx="8229600" cy="3657600"/>
          </a:xfrm>
          <a:noFill/>
          <a:ln>
            <a:no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856429"/>
            <a:ext cx="2895600" cy="246888"/>
          </a:xfrm>
          <a:prstGeom prst="rect">
            <a:avLst/>
          </a:prstGeom>
        </p:spPr>
        <p:txBody>
          <a:bodyPr/>
          <a:lstStyle>
            <a:lvl1pPr>
              <a:defRPr b="0" i="0">
                <a:latin typeface="Calibri"/>
                <a:cs typeface="Calibri"/>
              </a:defRPr>
            </a:lvl1pPr>
          </a:lstStyle>
          <a:p>
            <a:fld id="{6396A3A3-94A6-4E5B-AF39-173ACA3E61CC}" type="datetime2">
              <a:rPr lang="en-US" smtClean="0"/>
              <a:pPr/>
              <a:t>Monday, March 2, 2026</a:t>
            </a:fld>
            <a:endParaRPr lang="en-US" dirty="0"/>
          </a:p>
        </p:txBody>
      </p:sp>
      <p:sp>
        <p:nvSpPr>
          <p:cNvPr id="5" name="Footer Placeholder 4"/>
          <p:cNvSpPr>
            <a:spLocks noGrp="1"/>
          </p:cNvSpPr>
          <p:nvPr>
            <p:ph type="ftr" sz="quarter" idx="11"/>
          </p:nvPr>
        </p:nvSpPr>
        <p:spPr>
          <a:xfrm>
            <a:off x="3429000" y="4856429"/>
            <a:ext cx="4114800" cy="246888"/>
          </a:xfrm>
          <a:prstGeom prst="rect">
            <a:avLst/>
          </a:prstGeom>
        </p:spPr>
        <p:txBody>
          <a:bodyPr/>
          <a:lstStyle>
            <a:lvl1pPr>
              <a:defRPr b="0" i="0">
                <a:latin typeface="Calibri"/>
                <a:cs typeface="Calibri"/>
              </a:defRPr>
            </a:lvl1pPr>
          </a:lstStyle>
          <a:p>
            <a:pPr algn="r"/>
            <a:endParaRPr lang="en-US" dirty="0"/>
          </a:p>
        </p:txBody>
      </p:sp>
      <p:sp>
        <p:nvSpPr>
          <p:cNvPr id="6" name="Slide Number Placeholder 5"/>
          <p:cNvSpPr>
            <a:spLocks noGrp="1"/>
          </p:cNvSpPr>
          <p:nvPr>
            <p:ph type="sldNum" sz="quarter" idx="12"/>
          </p:nvPr>
        </p:nvSpPr>
        <p:spPr>
          <a:xfrm>
            <a:off x="7620000" y="4856429"/>
            <a:ext cx="1066800" cy="246888"/>
          </a:xfrm>
          <a:prstGeom prst="rect">
            <a:avLst/>
          </a:prstGeom>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5901779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ertical Image">
    <p:spTree>
      <p:nvGrpSpPr>
        <p:cNvPr id="1" name=""/>
        <p:cNvGrpSpPr/>
        <p:nvPr/>
      </p:nvGrpSpPr>
      <p:grpSpPr>
        <a:xfrm>
          <a:off x="0" y="0"/>
          <a:ext cx="0" cy="0"/>
          <a:chOff x="0" y="0"/>
          <a:chExt cx="0" cy="0"/>
        </a:xfrm>
      </p:grpSpPr>
      <p:sp>
        <p:nvSpPr>
          <p:cNvPr id="4" name="Picture Placeholder 9"/>
          <p:cNvSpPr>
            <a:spLocks noGrp="1"/>
          </p:cNvSpPr>
          <p:nvPr>
            <p:ph type="pic" sz="quarter" idx="13"/>
          </p:nvPr>
        </p:nvSpPr>
        <p:spPr>
          <a:xfrm>
            <a:off x="2847473" y="294895"/>
            <a:ext cx="3477006" cy="4629150"/>
          </a:xfrm>
          <a:solidFill>
            <a:schemeClr val="bg2"/>
          </a:solidFill>
        </p:spPr>
        <p:txBody>
          <a:bodyPr/>
          <a:lstStyle/>
          <a:p>
            <a:r>
              <a:rPr lang="en-US" dirty="0"/>
              <a:t>Drag picture to placeholder or click icon to add</a:t>
            </a:r>
          </a:p>
        </p:txBody>
      </p:sp>
    </p:spTree>
    <p:extLst>
      <p:ext uri="{BB962C8B-B14F-4D97-AF65-F5344CB8AC3E}">
        <p14:creationId xmlns:p14="http://schemas.microsoft.com/office/powerpoint/2010/main" val="12597977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Vertical Images">
    <p:spTree>
      <p:nvGrpSpPr>
        <p:cNvPr id="1" name=""/>
        <p:cNvGrpSpPr/>
        <p:nvPr/>
      </p:nvGrpSpPr>
      <p:grpSpPr>
        <a:xfrm>
          <a:off x="0" y="0"/>
          <a:ext cx="0" cy="0"/>
          <a:chOff x="0" y="0"/>
          <a:chExt cx="0" cy="0"/>
        </a:xfrm>
      </p:grpSpPr>
      <p:sp>
        <p:nvSpPr>
          <p:cNvPr id="4" name="Picture Placeholder 9"/>
          <p:cNvSpPr>
            <a:spLocks noGrp="1"/>
          </p:cNvSpPr>
          <p:nvPr>
            <p:ph type="pic" sz="quarter" idx="15"/>
          </p:nvPr>
        </p:nvSpPr>
        <p:spPr>
          <a:xfrm>
            <a:off x="708525" y="268159"/>
            <a:ext cx="3477006" cy="4629150"/>
          </a:xfrm>
          <a:solidFill>
            <a:schemeClr val="bg2"/>
          </a:solidFill>
        </p:spPr>
        <p:txBody>
          <a:bodyPr/>
          <a:lstStyle/>
          <a:p>
            <a:r>
              <a:rPr lang="en-US" dirty="0"/>
              <a:t>Drag picture to placeholder or click icon to add</a:t>
            </a:r>
          </a:p>
        </p:txBody>
      </p:sp>
      <p:sp>
        <p:nvSpPr>
          <p:cNvPr id="5" name="Picture Placeholder 9"/>
          <p:cNvSpPr>
            <a:spLocks noGrp="1"/>
          </p:cNvSpPr>
          <p:nvPr>
            <p:ph type="pic" sz="quarter" idx="16"/>
          </p:nvPr>
        </p:nvSpPr>
        <p:spPr>
          <a:xfrm>
            <a:off x="4932946" y="268159"/>
            <a:ext cx="3477006" cy="4629150"/>
          </a:xfrm>
          <a:solidFill>
            <a:schemeClr val="bg2"/>
          </a:solidFill>
        </p:spPr>
        <p:txBody>
          <a:bodyPr/>
          <a:lstStyle/>
          <a:p>
            <a:r>
              <a:rPr lang="en-US" dirty="0"/>
              <a:t>Drag picture to placeholder or click icon to add</a:t>
            </a:r>
          </a:p>
        </p:txBody>
      </p:sp>
    </p:spTree>
    <p:extLst>
      <p:ext uri="{BB962C8B-B14F-4D97-AF65-F5344CB8AC3E}">
        <p14:creationId xmlns:p14="http://schemas.microsoft.com/office/powerpoint/2010/main" val="31626448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hoto Title">
    <p:spTree>
      <p:nvGrpSpPr>
        <p:cNvPr id="1" name=""/>
        <p:cNvGrpSpPr/>
        <p:nvPr/>
      </p:nvGrpSpPr>
      <p:grpSpPr>
        <a:xfrm>
          <a:off x="0" y="0"/>
          <a:ext cx="0" cy="0"/>
          <a:chOff x="0" y="0"/>
          <a:chExt cx="0" cy="0"/>
        </a:xfrm>
      </p:grpSpPr>
      <p:sp>
        <p:nvSpPr>
          <p:cNvPr id="2" name="Title 1"/>
          <p:cNvSpPr>
            <a:spLocks noGrp="1"/>
          </p:cNvSpPr>
          <p:nvPr>
            <p:ph type="title"/>
          </p:nvPr>
        </p:nvSpPr>
        <p:spPr>
          <a:xfrm>
            <a:off x="457200" y="4069686"/>
            <a:ext cx="8229600" cy="542421"/>
          </a:xfrm>
        </p:spPr>
        <p:txBody>
          <a:bodyPr/>
          <a:lstStyle/>
          <a:p>
            <a:r>
              <a:rPr lang="en-US"/>
              <a:t>Click to edit Master title style</a:t>
            </a:r>
          </a:p>
        </p:txBody>
      </p:sp>
      <p:sp>
        <p:nvSpPr>
          <p:cNvPr id="4" name="Picture Placeholder 3"/>
          <p:cNvSpPr>
            <a:spLocks noGrp="1"/>
          </p:cNvSpPr>
          <p:nvPr>
            <p:ph type="pic" sz="quarter" idx="10"/>
          </p:nvPr>
        </p:nvSpPr>
        <p:spPr>
          <a:xfrm>
            <a:off x="0" y="1"/>
            <a:ext cx="9144000" cy="3930317"/>
          </a:xfrm>
          <a:solidFill>
            <a:schemeClr val="bg2"/>
          </a:solidFill>
        </p:spPr>
        <p:txBody>
          <a:bodyPr/>
          <a:lstStyle/>
          <a:p>
            <a:endParaRPr lang="en-US"/>
          </a:p>
        </p:txBody>
      </p:sp>
      <p:sp>
        <p:nvSpPr>
          <p:cNvPr id="10" name="Subtitle 2"/>
          <p:cNvSpPr>
            <a:spLocks noGrp="1"/>
          </p:cNvSpPr>
          <p:nvPr>
            <p:ph type="subTitle" idx="1"/>
          </p:nvPr>
        </p:nvSpPr>
        <p:spPr>
          <a:xfrm>
            <a:off x="457200" y="4664246"/>
            <a:ext cx="8229600" cy="318837"/>
          </a:xfrm>
        </p:spPr>
        <p:txBody>
          <a:bodyPr tIns="0"/>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806609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Title Gold">
    <p:spTree>
      <p:nvGrpSpPr>
        <p:cNvPr id="1" name=""/>
        <p:cNvGrpSpPr/>
        <p:nvPr/>
      </p:nvGrpSpPr>
      <p:grpSpPr>
        <a:xfrm>
          <a:off x="0" y="0"/>
          <a:ext cx="0" cy="0"/>
          <a:chOff x="0" y="0"/>
          <a:chExt cx="0" cy="0"/>
        </a:xfrm>
      </p:grpSpPr>
      <p:sp>
        <p:nvSpPr>
          <p:cNvPr id="3" name="Rectangle 2"/>
          <p:cNvSpPr/>
          <p:nvPr userDrawn="1"/>
        </p:nvSpPr>
        <p:spPr>
          <a:xfrm>
            <a:off x="0" y="3930318"/>
            <a:ext cx="9144000" cy="121318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p:cNvSpPr>
            <a:spLocks noGrp="1"/>
          </p:cNvSpPr>
          <p:nvPr>
            <p:ph type="title"/>
          </p:nvPr>
        </p:nvSpPr>
        <p:spPr>
          <a:xfrm>
            <a:off x="457200" y="4069686"/>
            <a:ext cx="8229600" cy="542421"/>
          </a:xfrm>
        </p:spPr>
        <p:txBody>
          <a:bodyPr/>
          <a:lstStyle>
            <a:lvl1pPr>
              <a:defRPr>
                <a:solidFill>
                  <a:srgbClr val="FFFFFF"/>
                </a:solidFill>
              </a:defRPr>
            </a:lvl1pPr>
          </a:lstStyle>
          <a:p>
            <a:r>
              <a:rPr lang="en-US" dirty="0"/>
              <a:t>Click to edit Master title style</a:t>
            </a:r>
          </a:p>
        </p:txBody>
      </p:sp>
      <p:sp>
        <p:nvSpPr>
          <p:cNvPr id="4" name="Picture Placeholder 3"/>
          <p:cNvSpPr>
            <a:spLocks noGrp="1"/>
          </p:cNvSpPr>
          <p:nvPr>
            <p:ph type="pic" sz="quarter" idx="10"/>
          </p:nvPr>
        </p:nvSpPr>
        <p:spPr>
          <a:xfrm>
            <a:off x="0" y="1"/>
            <a:ext cx="9144000" cy="3930317"/>
          </a:xfrm>
          <a:solidFill>
            <a:schemeClr val="bg2"/>
          </a:solidFill>
        </p:spPr>
        <p:txBody>
          <a:bodyPr/>
          <a:lstStyle/>
          <a:p>
            <a:endParaRPr lang="en-US" dirty="0"/>
          </a:p>
        </p:txBody>
      </p:sp>
      <p:sp>
        <p:nvSpPr>
          <p:cNvPr id="10" name="Subtitle 2"/>
          <p:cNvSpPr>
            <a:spLocks noGrp="1"/>
          </p:cNvSpPr>
          <p:nvPr>
            <p:ph type="subTitle" idx="1"/>
          </p:nvPr>
        </p:nvSpPr>
        <p:spPr>
          <a:xfrm>
            <a:off x="457200" y="4664246"/>
            <a:ext cx="8229600" cy="318837"/>
          </a:xfrm>
        </p:spPr>
        <p:txBody>
          <a:bodyPr tIns="0"/>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584329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hoto Title Green">
    <p:spTree>
      <p:nvGrpSpPr>
        <p:cNvPr id="1" name=""/>
        <p:cNvGrpSpPr/>
        <p:nvPr/>
      </p:nvGrpSpPr>
      <p:grpSpPr>
        <a:xfrm>
          <a:off x="0" y="0"/>
          <a:ext cx="0" cy="0"/>
          <a:chOff x="0" y="0"/>
          <a:chExt cx="0" cy="0"/>
        </a:xfrm>
      </p:grpSpPr>
      <p:sp>
        <p:nvSpPr>
          <p:cNvPr id="3" name="Rectangle 2"/>
          <p:cNvSpPr/>
          <p:nvPr userDrawn="1"/>
        </p:nvSpPr>
        <p:spPr>
          <a:xfrm>
            <a:off x="0" y="3930318"/>
            <a:ext cx="9144000" cy="121318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p:cNvSpPr>
            <a:spLocks noGrp="1"/>
          </p:cNvSpPr>
          <p:nvPr>
            <p:ph type="title"/>
          </p:nvPr>
        </p:nvSpPr>
        <p:spPr>
          <a:xfrm>
            <a:off x="457200" y="4069686"/>
            <a:ext cx="8229600" cy="542421"/>
          </a:xfrm>
        </p:spPr>
        <p:txBody>
          <a:bodyPr/>
          <a:lstStyle>
            <a:lvl1pPr>
              <a:defRPr>
                <a:solidFill>
                  <a:srgbClr val="FFFFFF"/>
                </a:solidFill>
              </a:defRPr>
            </a:lvl1pPr>
          </a:lstStyle>
          <a:p>
            <a:r>
              <a:rPr lang="en-US" dirty="0"/>
              <a:t>Click to edit Master title style</a:t>
            </a:r>
          </a:p>
        </p:txBody>
      </p:sp>
      <p:sp>
        <p:nvSpPr>
          <p:cNvPr id="4" name="Picture Placeholder 3"/>
          <p:cNvSpPr>
            <a:spLocks noGrp="1"/>
          </p:cNvSpPr>
          <p:nvPr>
            <p:ph type="pic" sz="quarter" idx="10"/>
          </p:nvPr>
        </p:nvSpPr>
        <p:spPr>
          <a:xfrm>
            <a:off x="0" y="1"/>
            <a:ext cx="9144000" cy="3930317"/>
          </a:xfrm>
          <a:solidFill>
            <a:schemeClr val="bg2"/>
          </a:solidFill>
        </p:spPr>
        <p:txBody>
          <a:bodyPr/>
          <a:lstStyle/>
          <a:p>
            <a:endParaRPr lang="en-US"/>
          </a:p>
        </p:txBody>
      </p:sp>
      <p:sp>
        <p:nvSpPr>
          <p:cNvPr id="10" name="Subtitle 2"/>
          <p:cNvSpPr>
            <a:spLocks noGrp="1"/>
          </p:cNvSpPr>
          <p:nvPr>
            <p:ph type="subTitle" idx="1"/>
          </p:nvPr>
        </p:nvSpPr>
        <p:spPr>
          <a:xfrm>
            <a:off x="457200" y="4664246"/>
            <a:ext cx="8229600" cy="318837"/>
          </a:xfrm>
        </p:spPr>
        <p:txBody>
          <a:bodyPr tIns="0"/>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506464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hoto Title Blue">
    <p:spTree>
      <p:nvGrpSpPr>
        <p:cNvPr id="1" name=""/>
        <p:cNvGrpSpPr/>
        <p:nvPr/>
      </p:nvGrpSpPr>
      <p:grpSpPr>
        <a:xfrm>
          <a:off x="0" y="0"/>
          <a:ext cx="0" cy="0"/>
          <a:chOff x="0" y="0"/>
          <a:chExt cx="0" cy="0"/>
        </a:xfrm>
      </p:grpSpPr>
      <p:sp>
        <p:nvSpPr>
          <p:cNvPr id="3" name="Rectangle 2"/>
          <p:cNvSpPr/>
          <p:nvPr userDrawn="1"/>
        </p:nvSpPr>
        <p:spPr>
          <a:xfrm>
            <a:off x="0" y="3930318"/>
            <a:ext cx="9144000" cy="121318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p:cNvSpPr>
            <a:spLocks noGrp="1"/>
          </p:cNvSpPr>
          <p:nvPr>
            <p:ph type="title"/>
          </p:nvPr>
        </p:nvSpPr>
        <p:spPr>
          <a:xfrm>
            <a:off x="457200" y="4069686"/>
            <a:ext cx="8229600" cy="542421"/>
          </a:xfrm>
        </p:spPr>
        <p:txBody>
          <a:bodyPr/>
          <a:lstStyle>
            <a:lvl1pPr>
              <a:defRPr>
                <a:solidFill>
                  <a:srgbClr val="FFFFFF"/>
                </a:solidFill>
              </a:defRPr>
            </a:lvl1pPr>
          </a:lstStyle>
          <a:p>
            <a:r>
              <a:rPr lang="en-US" dirty="0"/>
              <a:t>Click to edit Master title style</a:t>
            </a:r>
          </a:p>
        </p:txBody>
      </p:sp>
      <p:sp>
        <p:nvSpPr>
          <p:cNvPr id="4" name="Picture Placeholder 3"/>
          <p:cNvSpPr>
            <a:spLocks noGrp="1"/>
          </p:cNvSpPr>
          <p:nvPr>
            <p:ph type="pic" sz="quarter" idx="10"/>
          </p:nvPr>
        </p:nvSpPr>
        <p:spPr>
          <a:xfrm>
            <a:off x="0" y="1"/>
            <a:ext cx="9144000" cy="3930317"/>
          </a:xfrm>
          <a:solidFill>
            <a:schemeClr val="bg2"/>
          </a:solidFill>
        </p:spPr>
        <p:txBody>
          <a:bodyPr/>
          <a:lstStyle/>
          <a:p>
            <a:endParaRPr lang="en-US"/>
          </a:p>
        </p:txBody>
      </p:sp>
      <p:sp>
        <p:nvSpPr>
          <p:cNvPr id="10" name="Subtitle 2"/>
          <p:cNvSpPr>
            <a:spLocks noGrp="1"/>
          </p:cNvSpPr>
          <p:nvPr>
            <p:ph type="subTitle" idx="1"/>
          </p:nvPr>
        </p:nvSpPr>
        <p:spPr>
          <a:xfrm>
            <a:off x="457200" y="4664246"/>
            <a:ext cx="8229600" cy="318837"/>
          </a:xfrm>
        </p:spPr>
        <p:txBody>
          <a:bodyPr tIns="0"/>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2600195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hoto Title Purple">
    <p:spTree>
      <p:nvGrpSpPr>
        <p:cNvPr id="1" name=""/>
        <p:cNvGrpSpPr/>
        <p:nvPr/>
      </p:nvGrpSpPr>
      <p:grpSpPr>
        <a:xfrm>
          <a:off x="0" y="0"/>
          <a:ext cx="0" cy="0"/>
          <a:chOff x="0" y="0"/>
          <a:chExt cx="0" cy="0"/>
        </a:xfrm>
      </p:grpSpPr>
      <p:sp>
        <p:nvSpPr>
          <p:cNvPr id="3" name="Rectangle 2"/>
          <p:cNvSpPr/>
          <p:nvPr userDrawn="1"/>
        </p:nvSpPr>
        <p:spPr>
          <a:xfrm>
            <a:off x="0" y="3930318"/>
            <a:ext cx="9144000" cy="1213183"/>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p:cNvSpPr>
            <a:spLocks noGrp="1"/>
          </p:cNvSpPr>
          <p:nvPr>
            <p:ph type="title"/>
          </p:nvPr>
        </p:nvSpPr>
        <p:spPr>
          <a:xfrm>
            <a:off x="457200" y="4069686"/>
            <a:ext cx="8229600" cy="542421"/>
          </a:xfrm>
        </p:spPr>
        <p:txBody>
          <a:bodyPr/>
          <a:lstStyle>
            <a:lvl1pPr>
              <a:defRPr>
                <a:solidFill>
                  <a:srgbClr val="FFFFFF"/>
                </a:solidFill>
              </a:defRPr>
            </a:lvl1pPr>
          </a:lstStyle>
          <a:p>
            <a:r>
              <a:rPr lang="en-US" dirty="0"/>
              <a:t>Click to edit Master title style</a:t>
            </a:r>
          </a:p>
        </p:txBody>
      </p:sp>
      <p:sp>
        <p:nvSpPr>
          <p:cNvPr id="4" name="Picture Placeholder 3"/>
          <p:cNvSpPr>
            <a:spLocks noGrp="1"/>
          </p:cNvSpPr>
          <p:nvPr>
            <p:ph type="pic" sz="quarter" idx="10"/>
          </p:nvPr>
        </p:nvSpPr>
        <p:spPr>
          <a:xfrm>
            <a:off x="0" y="1"/>
            <a:ext cx="9144000" cy="3930317"/>
          </a:xfrm>
          <a:solidFill>
            <a:schemeClr val="bg2"/>
          </a:solidFill>
        </p:spPr>
        <p:txBody>
          <a:bodyPr/>
          <a:lstStyle/>
          <a:p>
            <a:endParaRPr lang="en-US"/>
          </a:p>
        </p:txBody>
      </p:sp>
      <p:sp>
        <p:nvSpPr>
          <p:cNvPr id="10" name="Subtitle 2"/>
          <p:cNvSpPr>
            <a:spLocks noGrp="1"/>
          </p:cNvSpPr>
          <p:nvPr>
            <p:ph type="subTitle" idx="1"/>
          </p:nvPr>
        </p:nvSpPr>
        <p:spPr>
          <a:xfrm>
            <a:off x="457200" y="4664246"/>
            <a:ext cx="8229600" cy="318837"/>
          </a:xfrm>
        </p:spPr>
        <p:txBody>
          <a:bodyPr tIns="0" anchor="t" anchorCtr="0"/>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2600195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hoto Title Red">
    <p:spTree>
      <p:nvGrpSpPr>
        <p:cNvPr id="1" name=""/>
        <p:cNvGrpSpPr/>
        <p:nvPr/>
      </p:nvGrpSpPr>
      <p:grpSpPr>
        <a:xfrm>
          <a:off x="0" y="0"/>
          <a:ext cx="0" cy="0"/>
          <a:chOff x="0" y="0"/>
          <a:chExt cx="0" cy="0"/>
        </a:xfrm>
      </p:grpSpPr>
      <p:sp>
        <p:nvSpPr>
          <p:cNvPr id="3" name="Rectangle 2"/>
          <p:cNvSpPr/>
          <p:nvPr userDrawn="1"/>
        </p:nvSpPr>
        <p:spPr>
          <a:xfrm>
            <a:off x="0" y="3930318"/>
            <a:ext cx="9144000" cy="121318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p:cNvSpPr>
            <a:spLocks noGrp="1"/>
          </p:cNvSpPr>
          <p:nvPr>
            <p:ph type="title"/>
          </p:nvPr>
        </p:nvSpPr>
        <p:spPr>
          <a:xfrm>
            <a:off x="457200" y="4069686"/>
            <a:ext cx="8229600" cy="542421"/>
          </a:xfrm>
        </p:spPr>
        <p:txBody>
          <a:bodyPr/>
          <a:lstStyle>
            <a:lvl1pPr>
              <a:defRPr>
                <a:solidFill>
                  <a:srgbClr val="FFFFFF"/>
                </a:solidFill>
              </a:defRPr>
            </a:lvl1pPr>
          </a:lstStyle>
          <a:p>
            <a:r>
              <a:rPr lang="en-US" dirty="0"/>
              <a:t>Click to edit Master title style</a:t>
            </a:r>
          </a:p>
        </p:txBody>
      </p:sp>
      <p:sp>
        <p:nvSpPr>
          <p:cNvPr id="4" name="Picture Placeholder 3"/>
          <p:cNvSpPr>
            <a:spLocks noGrp="1"/>
          </p:cNvSpPr>
          <p:nvPr>
            <p:ph type="pic" sz="quarter" idx="10"/>
          </p:nvPr>
        </p:nvSpPr>
        <p:spPr>
          <a:xfrm>
            <a:off x="0" y="1"/>
            <a:ext cx="9144000" cy="3930317"/>
          </a:xfrm>
          <a:solidFill>
            <a:schemeClr val="bg2"/>
          </a:solidFill>
        </p:spPr>
        <p:txBody>
          <a:bodyPr/>
          <a:lstStyle/>
          <a:p>
            <a:endParaRPr lang="en-US"/>
          </a:p>
        </p:txBody>
      </p:sp>
      <p:sp>
        <p:nvSpPr>
          <p:cNvPr id="10" name="Subtitle 2"/>
          <p:cNvSpPr>
            <a:spLocks noGrp="1"/>
          </p:cNvSpPr>
          <p:nvPr>
            <p:ph type="subTitle" idx="1"/>
          </p:nvPr>
        </p:nvSpPr>
        <p:spPr>
          <a:xfrm>
            <a:off x="457200" y="4664246"/>
            <a:ext cx="8229600" cy="318837"/>
          </a:xfrm>
        </p:spPr>
        <p:txBody>
          <a:bodyPr tIns="0"/>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1533871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hort List Blue">
    <p:spTree>
      <p:nvGrpSpPr>
        <p:cNvPr id="1" name=""/>
        <p:cNvGrpSpPr/>
        <p:nvPr/>
      </p:nvGrpSpPr>
      <p:grpSpPr>
        <a:xfrm>
          <a:off x="0" y="0"/>
          <a:ext cx="0" cy="0"/>
          <a:chOff x="0" y="0"/>
          <a:chExt cx="0" cy="0"/>
        </a:xfrm>
      </p:grpSpPr>
      <p:sp>
        <p:nvSpPr>
          <p:cNvPr id="3" name="Rectangle 2"/>
          <p:cNvSpPr/>
          <p:nvPr userDrawn="1"/>
        </p:nvSpPr>
        <p:spPr>
          <a:xfrm>
            <a:off x="0" y="0"/>
            <a:ext cx="3044952" cy="3429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userDrawn="1"/>
        </p:nvSpPr>
        <p:spPr>
          <a:xfrm>
            <a:off x="0" y="3429000"/>
            <a:ext cx="3044952" cy="1714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Placeholder 6"/>
          <p:cNvSpPr>
            <a:spLocks noGrp="1"/>
          </p:cNvSpPr>
          <p:nvPr>
            <p:ph type="body" sz="quarter" idx="10" hasCustomPrompt="1"/>
          </p:nvPr>
        </p:nvSpPr>
        <p:spPr>
          <a:xfrm>
            <a:off x="3786188" y="1117133"/>
            <a:ext cx="4572000" cy="2788119"/>
          </a:xfrm>
        </p:spPr>
        <p:txBody>
          <a:bodyPr wrap="square" tIns="45720" anchor="t" anchorCtr="1">
            <a:normAutofit/>
          </a:bodyPr>
          <a:lstStyle>
            <a:lvl1pPr>
              <a:lnSpc>
                <a:spcPct val="200000"/>
              </a:lnSpc>
              <a:buClr>
                <a:schemeClr val="accent3"/>
              </a:buClr>
              <a:defRPr sz="3600" b="1" i="0" baseline="0">
                <a:latin typeface="Calibri"/>
                <a:cs typeface="Calibri"/>
              </a:defRPr>
            </a:lvl1pPr>
            <a:lvl2pPr>
              <a:defRPr b="0" i="0">
                <a:latin typeface="Calibri"/>
                <a:cs typeface="Calibri"/>
              </a:defRPr>
            </a:lvl2pPr>
            <a:lvl3pPr>
              <a:defRPr b="0" i="0">
                <a:latin typeface="Calibri"/>
                <a:cs typeface="Calibri"/>
              </a:defRPr>
            </a:lvl3pPr>
            <a:lvl4pPr>
              <a:defRPr b="0" i="0">
                <a:latin typeface="Calibri"/>
                <a:cs typeface="Calibri"/>
              </a:defRPr>
            </a:lvl4pPr>
            <a:lvl5pPr>
              <a:defRPr b="0" i="0">
                <a:latin typeface="Calibri"/>
                <a:cs typeface="Calibri"/>
              </a:defRPr>
            </a:lvl5pPr>
          </a:lstStyle>
          <a:p>
            <a:pPr lvl="0"/>
            <a:r>
              <a:rPr lang="en-US" dirty="0"/>
              <a:t>Click to edit text</a:t>
            </a:r>
          </a:p>
        </p:txBody>
      </p:sp>
      <p:sp>
        <p:nvSpPr>
          <p:cNvPr id="8" name="Title 7"/>
          <p:cNvSpPr>
            <a:spLocks noGrp="1"/>
          </p:cNvSpPr>
          <p:nvPr>
            <p:ph type="title" hasCustomPrompt="1"/>
          </p:nvPr>
        </p:nvSpPr>
        <p:spPr>
          <a:xfrm>
            <a:off x="270041" y="1117135"/>
            <a:ext cx="2510590" cy="968341"/>
          </a:xfrm>
        </p:spPr>
        <p:txBody>
          <a:bodyPr tIns="0" rIns="91440" bIns="0" anchor="t" anchorCtr="0">
            <a:normAutofit/>
          </a:bodyPr>
          <a:lstStyle>
            <a:lvl1pPr algn="ctr">
              <a:lnSpc>
                <a:spcPct val="100000"/>
              </a:lnSpc>
              <a:defRPr b="1" i="0" baseline="0">
                <a:solidFill>
                  <a:schemeClr val="bg1"/>
                </a:solidFill>
                <a:latin typeface="Calibri"/>
                <a:cs typeface="Calibri"/>
              </a:defRPr>
            </a:lvl1pPr>
          </a:lstStyle>
          <a:p>
            <a:r>
              <a:rPr lang="en-US" dirty="0"/>
              <a:t>CLICK TO EDIT TITLE</a:t>
            </a:r>
          </a:p>
        </p:txBody>
      </p:sp>
    </p:spTree>
    <p:extLst>
      <p:ext uri="{BB962C8B-B14F-4D97-AF65-F5344CB8AC3E}">
        <p14:creationId xmlns:p14="http://schemas.microsoft.com/office/powerpoint/2010/main" val="16587268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ort List Gold">
    <p:spTree>
      <p:nvGrpSpPr>
        <p:cNvPr id="1" name=""/>
        <p:cNvGrpSpPr/>
        <p:nvPr/>
      </p:nvGrpSpPr>
      <p:grpSpPr>
        <a:xfrm>
          <a:off x="0" y="0"/>
          <a:ext cx="0" cy="0"/>
          <a:chOff x="0" y="0"/>
          <a:chExt cx="0" cy="0"/>
        </a:xfrm>
      </p:grpSpPr>
      <p:sp>
        <p:nvSpPr>
          <p:cNvPr id="3" name="Rectangle 2"/>
          <p:cNvSpPr/>
          <p:nvPr userDrawn="1"/>
        </p:nvSpPr>
        <p:spPr>
          <a:xfrm>
            <a:off x="0" y="0"/>
            <a:ext cx="3044952" cy="3429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userDrawn="1"/>
        </p:nvSpPr>
        <p:spPr>
          <a:xfrm>
            <a:off x="0" y="3429000"/>
            <a:ext cx="3044952" cy="1714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Placeholder 6"/>
          <p:cNvSpPr>
            <a:spLocks noGrp="1"/>
          </p:cNvSpPr>
          <p:nvPr>
            <p:ph type="body" sz="quarter" idx="10" hasCustomPrompt="1"/>
          </p:nvPr>
        </p:nvSpPr>
        <p:spPr>
          <a:xfrm>
            <a:off x="3786188" y="1117133"/>
            <a:ext cx="4572000" cy="2788119"/>
          </a:xfrm>
        </p:spPr>
        <p:txBody>
          <a:bodyPr anchor="t" anchorCtr="1">
            <a:normAutofit/>
          </a:bodyPr>
          <a:lstStyle>
            <a:lvl1pPr>
              <a:lnSpc>
                <a:spcPct val="200000"/>
              </a:lnSpc>
              <a:buClr>
                <a:schemeClr val="accent1"/>
              </a:buClr>
              <a:defRPr sz="3600" b="1" i="0" baseline="0">
                <a:latin typeface="Calibri"/>
                <a:cs typeface="Calibri"/>
              </a:defRPr>
            </a:lvl1pPr>
            <a:lvl2pPr>
              <a:defRPr b="0" i="0">
                <a:latin typeface="Calibri"/>
                <a:cs typeface="Calibri"/>
              </a:defRPr>
            </a:lvl2pPr>
            <a:lvl3pPr>
              <a:defRPr b="0" i="0">
                <a:latin typeface="Calibri"/>
                <a:cs typeface="Calibri"/>
              </a:defRPr>
            </a:lvl3pPr>
            <a:lvl4pPr>
              <a:defRPr b="0" i="0">
                <a:latin typeface="Calibri"/>
                <a:cs typeface="Calibri"/>
              </a:defRPr>
            </a:lvl4pPr>
            <a:lvl5pPr>
              <a:defRPr b="0" i="0">
                <a:latin typeface="Calibri"/>
                <a:cs typeface="Calibri"/>
              </a:defRPr>
            </a:lvl5pPr>
          </a:lstStyle>
          <a:p>
            <a:pPr lvl="0"/>
            <a:r>
              <a:rPr lang="en-US" dirty="0"/>
              <a:t>Click to edit text</a:t>
            </a:r>
          </a:p>
        </p:txBody>
      </p:sp>
      <p:sp>
        <p:nvSpPr>
          <p:cNvPr id="7" name="Title 7"/>
          <p:cNvSpPr>
            <a:spLocks noGrp="1"/>
          </p:cNvSpPr>
          <p:nvPr>
            <p:ph type="title" hasCustomPrompt="1"/>
          </p:nvPr>
        </p:nvSpPr>
        <p:spPr>
          <a:xfrm>
            <a:off x="270041" y="1117135"/>
            <a:ext cx="2510590" cy="968341"/>
          </a:xfrm>
        </p:spPr>
        <p:txBody>
          <a:bodyPr tIns="0" rIns="91440" bIns="0" anchor="t" anchorCtr="0">
            <a:normAutofit/>
          </a:bodyPr>
          <a:lstStyle>
            <a:lvl1pPr algn="ctr">
              <a:lnSpc>
                <a:spcPct val="100000"/>
              </a:lnSpc>
              <a:defRPr b="1" i="0" baseline="0">
                <a:solidFill>
                  <a:schemeClr val="bg1"/>
                </a:solidFill>
                <a:latin typeface="Calibri"/>
                <a:cs typeface="Calibri"/>
              </a:defRPr>
            </a:lvl1pPr>
          </a:lstStyle>
          <a:p>
            <a:r>
              <a:rPr lang="en-US" dirty="0"/>
              <a:t>CLICK TO EDIT TITLE</a:t>
            </a:r>
          </a:p>
        </p:txBody>
      </p:sp>
    </p:spTree>
    <p:extLst>
      <p:ext uri="{BB962C8B-B14F-4D97-AF65-F5344CB8AC3E}">
        <p14:creationId xmlns:p14="http://schemas.microsoft.com/office/powerpoint/2010/main" val="4009878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orizontal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1499937" y="290763"/>
            <a:ext cx="6172200" cy="4619564"/>
          </a:xfrm>
          <a:solidFill>
            <a:schemeClr val="bg2"/>
          </a:solidFill>
        </p:spPr>
        <p:txBody>
          <a:bodyPr/>
          <a:lstStyle/>
          <a:p>
            <a:r>
              <a:rPr lang="en-US"/>
              <a:t>Click icon to add picture</a:t>
            </a:r>
            <a:endParaRPr lang="en-US" dirty="0"/>
          </a:p>
        </p:txBody>
      </p:sp>
    </p:spTree>
    <p:extLst>
      <p:ext uri="{BB962C8B-B14F-4D97-AF65-F5344CB8AC3E}">
        <p14:creationId xmlns:p14="http://schemas.microsoft.com/office/powerpoint/2010/main" val="29132899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hort List Green">
    <p:spTree>
      <p:nvGrpSpPr>
        <p:cNvPr id="1" name=""/>
        <p:cNvGrpSpPr/>
        <p:nvPr/>
      </p:nvGrpSpPr>
      <p:grpSpPr>
        <a:xfrm>
          <a:off x="0" y="0"/>
          <a:ext cx="0" cy="0"/>
          <a:chOff x="0" y="0"/>
          <a:chExt cx="0" cy="0"/>
        </a:xfrm>
      </p:grpSpPr>
      <p:sp>
        <p:nvSpPr>
          <p:cNvPr id="3" name="Rectangle 2"/>
          <p:cNvSpPr/>
          <p:nvPr userDrawn="1"/>
        </p:nvSpPr>
        <p:spPr>
          <a:xfrm>
            <a:off x="0" y="0"/>
            <a:ext cx="3044952" cy="3429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userDrawn="1"/>
        </p:nvSpPr>
        <p:spPr>
          <a:xfrm>
            <a:off x="0" y="3429000"/>
            <a:ext cx="3044952" cy="1714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Placeholder 6"/>
          <p:cNvSpPr>
            <a:spLocks noGrp="1"/>
          </p:cNvSpPr>
          <p:nvPr>
            <p:ph type="body" sz="quarter" idx="10" hasCustomPrompt="1"/>
          </p:nvPr>
        </p:nvSpPr>
        <p:spPr>
          <a:xfrm>
            <a:off x="3786188" y="1117133"/>
            <a:ext cx="4572000" cy="2788119"/>
          </a:xfrm>
        </p:spPr>
        <p:txBody>
          <a:bodyPr anchor="t" anchorCtr="1">
            <a:normAutofit/>
          </a:bodyPr>
          <a:lstStyle>
            <a:lvl1pPr>
              <a:lnSpc>
                <a:spcPct val="200000"/>
              </a:lnSpc>
              <a:buClr>
                <a:schemeClr val="accent2"/>
              </a:buClr>
              <a:defRPr sz="3600" b="1" i="0" baseline="0">
                <a:latin typeface="Calibri"/>
                <a:cs typeface="Calibri"/>
              </a:defRPr>
            </a:lvl1pPr>
            <a:lvl2pPr>
              <a:defRPr b="0" i="0">
                <a:latin typeface="Calibri"/>
                <a:cs typeface="Calibri"/>
              </a:defRPr>
            </a:lvl2pPr>
            <a:lvl3pPr>
              <a:defRPr b="0" i="0">
                <a:latin typeface="Calibri"/>
                <a:cs typeface="Calibri"/>
              </a:defRPr>
            </a:lvl3pPr>
            <a:lvl4pPr>
              <a:defRPr b="0" i="0">
                <a:latin typeface="Calibri"/>
                <a:cs typeface="Calibri"/>
              </a:defRPr>
            </a:lvl4pPr>
            <a:lvl5pPr>
              <a:defRPr b="0" i="0">
                <a:latin typeface="Calibri"/>
                <a:cs typeface="Calibri"/>
              </a:defRPr>
            </a:lvl5pPr>
          </a:lstStyle>
          <a:p>
            <a:pPr lvl="0"/>
            <a:r>
              <a:rPr lang="en-US" dirty="0"/>
              <a:t>Click to edit text</a:t>
            </a:r>
          </a:p>
        </p:txBody>
      </p:sp>
      <p:sp>
        <p:nvSpPr>
          <p:cNvPr id="7" name="Title 7"/>
          <p:cNvSpPr>
            <a:spLocks noGrp="1"/>
          </p:cNvSpPr>
          <p:nvPr>
            <p:ph type="title" hasCustomPrompt="1"/>
          </p:nvPr>
        </p:nvSpPr>
        <p:spPr>
          <a:xfrm>
            <a:off x="270041" y="1117135"/>
            <a:ext cx="2510590" cy="968341"/>
          </a:xfrm>
        </p:spPr>
        <p:txBody>
          <a:bodyPr tIns="0" rIns="91440" bIns="0" anchor="t" anchorCtr="0">
            <a:normAutofit/>
          </a:bodyPr>
          <a:lstStyle>
            <a:lvl1pPr algn="ctr">
              <a:lnSpc>
                <a:spcPct val="100000"/>
              </a:lnSpc>
              <a:defRPr b="1" i="0" baseline="0">
                <a:solidFill>
                  <a:schemeClr val="bg1"/>
                </a:solidFill>
                <a:latin typeface="Calibri"/>
                <a:cs typeface="Calibri"/>
              </a:defRPr>
            </a:lvl1pPr>
          </a:lstStyle>
          <a:p>
            <a:r>
              <a:rPr lang="en-US" dirty="0"/>
              <a:t>CLICK TO EDIT TITLE</a:t>
            </a:r>
          </a:p>
        </p:txBody>
      </p:sp>
    </p:spTree>
    <p:extLst>
      <p:ext uri="{BB962C8B-B14F-4D97-AF65-F5344CB8AC3E}">
        <p14:creationId xmlns:p14="http://schemas.microsoft.com/office/powerpoint/2010/main" val="30015849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hort List Purple">
    <p:spTree>
      <p:nvGrpSpPr>
        <p:cNvPr id="1" name=""/>
        <p:cNvGrpSpPr/>
        <p:nvPr/>
      </p:nvGrpSpPr>
      <p:grpSpPr>
        <a:xfrm>
          <a:off x="0" y="0"/>
          <a:ext cx="0" cy="0"/>
          <a:chOff x="0" y="0"/>
          <a:chExt cx="0" cy="0"/>
        </a:xfrm>
      </p:grpSpPr>
      <p:sp>
        <p:nvSpPr>
          <p:cNvPr id="3" name="Rectangle 2"/>
          <p:cNvSpPr/>
          <p:nvPr userDrawn="1"/>
        </p:nvSpPr>
        <p:spPr>
          <a:xfrm>
            <a:off x="0" y="0"/>
            <a:ext cx="3044952" cy="3429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userDrawn="1"/>
        </p:nvSpPr>
        <p:spPr>
          <a:xfrm>
            <a:off x="0" y="3429000"/>
            <a:ext cx="3044952" cy="1714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Placeholder 6"/>
          <p:cNvSpPr>
            <a:spLocks noGrp="1"/>
          </p:cNvSpPr>
          <p:nvPr>
            <p:ph type="body" sz="quarter" idx="10" hasCustomPrompt="1"/>
          </p:nvPr>
        </p:nvSpPr>
        <p:spPr>
          <a:xfrm>
            <a:off x="3786188" y="1117133"/>
            <a:ext cx="4572000" cy="2788119"/>
          </a:xfrm>
        </p:spPr>
        <p:txBody>
          <a:bodyPr anchor="t" anchorCtr="1">
            <a:normAutofit/>
          </a:bodyPr>
          <a:lstStyle>
            <a:lvl1pPr>
              <a:lnSpc>
                <a:spcPct val="200000"/>
              </a:lnSpc>
              <a:buClr>
                <a:schemeClr val="accent4"/>
              </a:buClr>
              <a:defRPr sz="3600" b="1" i="0" baseline="0">
                <a:latin typeface="Calibri"/>
                <a:cs typeface="Calibri"/>
              </a:defRPr>
            </a:lvl1pPr>
            <a:lvl2pPr>
              <a:defRPr b="0" i="0">
                <a:latin typeface="Calibri"/>
                <a:cs typeface="Calibri"/>
              </a:defRPr>
            </a:lvl2pPr>
            <a:lvl3pPr>
              <a:defRPr b="0" i="0">
                <a:latin typeface="Calibri"/>
                <a:cs typeface="Calibri"/>
              </a:defRPr>
            </a:lvl3pPr>
            <a:lvl4pPr>
              <a:defRPr b="0" i="0">
                <a:latin typeface="Calibri"/>
                <a:cs typeface="Calibri"/>
              </a:defRPr>
            </a:lvl4pPr>
            <a:lvl5pPr>
              <a:defRPr b="0" i="0">
                <a:latin typeface="Calibri"/>
                <a:cs typeface="Calibri"/>
              </a:defRPr>
            </a:lvl5pPr>
          </a:lstStyle>
          <a:p>
            <a:pPr lvl="0"/>
            <a:r>
              <a:rPr lang="en-US" dirty="0"/>
              <a:t>Click to edit text</a:t>
            </a:r>
          </a:p>
        </p:txBody>
      </p:sp>
      <p:sp>
        <p:nvSpPr>
          <p:cNvPr id="7" name="Title 7"/>
          <p:cNvSpPr>
            <a:spLocks noGrp="1"/>
          </p:cNvSpPr>
          <p:nvPr>
            <p:ph type="title" hasCustomPrompt="1"/>
          </p:nvPr>
        </p:nvSpPr>
        <p:spPr>
          <a:xfrm>
            <a:off x="270041" y="1117135"/>
            <a:ext cx="2510590" cy="968341"/>
          </a:xfrm>
        </p:spPr>
        <p:txBody>
          <a:bodyPr tIns="0" rIns="91440" bIns="0" anchor="t" anchorCtr="0">
            <a:normAutofit/>
          </a:bodyPr>
          <a:lstStyle>
            <a:lvl1pPr algn="ctr">
              <a:lnSpc>
                <a:spcPct val="100000"/>
              </a:lnSpc>
              <a:defRPr b="1" i="0" baseline="0">
                <a:solidFill>
                  <a:schemeClr val="bg1"/>
                </a:solidFill>
                <a:latin typeface="Calibri"/>
                <a:cs typeface="Calibri"/>
              </a:defRPr>
            </a:lvl1pPr>
          </a:lstStyle>
          <a:p>
            <a:r>
              <a:rPr lang="en-US" dirty="0"/>
              <a:t>CLICK TO EDIT TITLE</a:t>
            </a:r>
          </a:p>
        </p:txBody>
      </p:sp>
    </p:spTree>
    <p:extLst>
      <p:ext uri="{BB962C8B-B14F-4D97-AF65-F5344CB8AC3E}">
        <p14:creationId xmlns:p14="http://schemas.microsoft.com/office/powerpoint/2010/main" val="24815992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hort List Red">
    <p:spTree>
      <p:nvGrpSpPr>
        <p:cNvPr id="1" name=""/>
        <p:cNvGrpSpPr/>
        <p:nvPr/>
      </p:nvGrpSpPr>
      <p:grpSpPr>
        <a:xfrm>
          <a:off x="0" y="0"/>
          <a:ext cx="0" cy="0"/>
          <a:chOff x="0" y="0"/>
          <a:chExt cx="0" cy="0"/>
        </a:xfrm>
      </p:grpSpPr>
      <p:sp>
        <p:nvSpPr>
          <p:cNvPr id="3" name="Rectangle 2"/>
          <p:cNvSpPr/>
          <p:nvPr userDrawn="1"/>
        </p:nvSpPr>
        <p:spPr>
          <a:xfrm>
            <a:off x="0" y="0"/>
            <a:ext cx="3044952" cy="3429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userDrawn="1"/>
        </p:nvSpPr>
        <p:spPr>
          <a:xfrm>
            <a:off x="0" y="3429000"/>
            <a:ext cx="3044952" cy="1714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Placeholder 6"/>
          <p:cNvSpPr>
            <a:spLocks noGrp="1"/>
          </p:cNvSpPr>
          <p:nvPr>
            <p:ph type="body" sz="quarter" idx="10" hasCustomPrompt="1"/>
          </p:nvPr>
        </p:nvSpPr>
        <p:spPr>
          <a:xfrm>
            <a:off x="3786188" y="1117133"/>
            <a:ext cx="4572000" cy="2788119"/>
          </a:xfrm>
        </p:spPr>
        <p:txBody>
          <a:bodyPr anchor="t" anchorCtr="1">
            <a:normAutofit/>
          </a:bodyPr>
          <a:lstStyle>
            <a:lvl1pPr>
              <a:lnSpc>
                <a:spcPct val="200000"/>
              </a:lnSpc>
              <a:buClr>
                <a:schemeClr val="accent5"/>
              </a:buClr>
              <a:defRPr sz="3600" b="1" i="0" baseline="0">
                <a:latin typeface="Calibri"/>
                <a:cs typeface="Calibri"/>
              </a:defRPr>
            </a:lvl1pPr>
            <a:lvl2pPr>
              <a:defRPr b="0" i="0">
                <a:latin typeface="Calibri"/>
                <a:cs typeface="Calibri"/>
              </a:defRPr>
            </a:lvl2pPr>
            <a:lvl3pPr>
              <a:defRPr b="0" i="0">
                <a:latin typeface="Calibri"/>
                <a:cs typeface="Calibri"/>
              </a:defRPr>
            </a:lvl3pPr>
            <a:lvl4pPr>
              <a:defRPr b="0" i="0">
                <a:latin typeface="Calibri"/>
                <a:cs typeface="Calibri"/>
              </a:defRPr>
            </a:lvl4pPr>
            <a:lvl5pPr>
              <a:defRPr b="0" i="0">
                <a:latin typeface="Calibri"/>
                <a:cs typeface="Calibri"/>
              </a:defRPr>
            </a:lvl5pPr>
          </a:lstStyle>
          <a:p>
            <a:pPr lvl="0"/>
            <a:r>
              <a:rPr lang="en-US" dirty="0"/>
              <a:t>Click to edit text</a:t>
            </a:r>
          </a:p>
        </p:txBody>
      </p:sp>
      <p:sp>
        <p:nvSpPr>
          <p:cNvPr id="7" name="Title 7"/>
          <p:cNvSpPr>
            <a:spLocks noGrp="1"/>
          </p:cNvSpPr>
          <p:nvPr>
            <p:ph type="title" hasCustomPrompt="1"/>
          </p:nvPr>
        </p:nvSpPr>
        <p:spPr>
          <a:xfrm>
            <a:off x="270041" y="1117135"/>
            <a:ext cx="2510590" cy="968341"/>
          </a:xfrm>
        </p:spPr>
        <p:txBody>
          <a:bodyPr tIns="0" rIns="91440" bIns="0" anchor="t" anchorCtr="0">
            <a:normAutofit/>
          </a:bodyPr>
          <a:lstStyle>
            <a:lvl1pPr algn="ctr">
              <a:lnSpc>
                <a:spcPct val="100000"/>
              </a:lnSpc>
              <a:defRPr b="1" i="0" baseline="0">
                <a:solidFill>
                  <a:schemeClr val="bg1"/>
                </a:solidFill>
                <a:latin typeface="Calibri"/>
                <a:cs typeface="Calibri"/>
              </a:defRPr>
            </a:lvl1pPr>
          </a:lstStyle>
          <a:p>
            <a:r>
              <a:rPr lang="en-US" dirty="0"/>
              <a:t>CLICK TO EDIT TITLE</a:t>
            </a:r>
          </a:p>
        </p:txBody>
      </p:sp>
    </p:spTree>
    <p:extLst>
      <p:ext uri="{BB962C8B-B14F-4D97-AF65-F5344CB8AC3E}">
        <p14:creationId xmlns:p14="http://schemas.microsoft.com/office/powerpoint/2010/main" val="95024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ical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2847473" y="294895"/>
            <a:ext cx="3477006" cy="4629150"/>
          </a:xfrm>
          <a:solidFill>
            <a:schemeClr val="bg2"/>
          </a:solidFill>
        </p:spPr>
        <p:txBody>
          <a:bodyPr/>
          <a:lstStyle/>
          <a:p>
            <a:r>
              <a:rPr lang="en-US"/>
              <a:t>Click icon to add picture</a:t>
            </a:r>
            <a:endParaRPr lang="en-US" dirty="0"/>
          </a:p>
        </p:txBody>
      </p:sp>
    </p:spTree>
    <p:extLst>
      <p:ext uri="{BB962C8B-B14F-4D97-AF65-F5344CB8AC3E}">
        <p14:creationId xmlns:p14="http://schemas.microsoft.com/office/powerpoint/2010/main" val="188846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Vertical Images">
    <p:spTree>
      <p:nvGrpSpPr>
        <p:cNvPr id="1" name=""/>
        <p:cNvGrpSpPr/>
        <p:nvPr/>
      </p:nvGrpSpPr>
      <p:grpSpPr>
        <a:xfrm>
          <a:off x="0" y="0"/>
          <a:ext cx="0" cy="0"/>
          <a:chOff x="0" y="0"/>
          <a:chExt cx="0" cy="0"/>
        </a:xfrm>
      </p:grpSpPr>
      <p:sp>
        <p:nvSpPr>
          <p:cNvPr id="4" name="Picture Placeholder 9"/>
          <p:cNvSpPr>
            <a:spLocks noGrp="1"/>
          </p:cNvSpPr>
          <p:nvPr>
            <p:ph type="pic" sz="quarter" idx="15"/>
          </p:nvPr>
        </p:nvSpPr>
        <p:spPr>
          <a:xfrm>
            <a:off x="708525" y="294895"/>
            <a:ext cx="3477006" cy="4629150"/>
          </a:xfrm>
          <a:solidFill>
            <a:schemeClr val="bg2"/>
          </a:solidFill>
        </p:spPr>
        <p:txBody>
          <a:bodyPr/>
          <a:lstStyle/>
          <a:p>
            <a:r>
              <a:rPr lang="en-US"/>
              <a:t>Click icon to add picture</a:t>
            </a:r>
            <a:endParaRPr lang="en-US" dirty="0"/>
          </a:p>
        </p:txBody>
      </p:sp>
      <p:sp>
        <p:nvSpPr>
          <p:cNvPr id="5" name="Picture Placeholder 9"/>
          <p:cNvSpPr>
            <a:spLocks noGrp="1"/>
          </p:cNvSpPr>
          <p:nvPr>
            <p:ph type="pic" sz="quarter" idx="16"/>
          </p:nvPr>
        </p:nvSpPr>
        <p:spPr>
          <a:xfrm>
            <a:off x="4932946" y="294895"/>
            <a:ext cx="3477006" cy="4629150"/>
          </a:xfrm>
          <a:solidFill>
            <a:schemeClr val="bg2"/>
          </a:solidFill>
        </p:spPr>
        <p:txBody>
          <a:bodyPr/>
          <a:lstStyle/>
          <a:p>
            <a:r>
              <a:rPr lang="en-US"/>
              <a:t>Click icon to add picture</a:t>
            </a:r>
            <a:endParaRPr lang="en-US" dirty="0"/>
          </a:p>
        </p:txBody>
      </p:sp>
    </p:spTree>
    <p:extLst>
      <p:ext uri="{BB962C8B-B14F-4D97-AF65-F5344CB8AC3E}">
        <p14:creationId xmlns:p14="http://schemas.microsoft.com/office/powerpoint/2010/main" val="220200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Images and Captio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66788"/>
            <a:ext cx="2383506" cy="482266"/>
          </a:xfrm>
        </p:spPr>
        <p:txBody>
          <a:bodyPr>
            <a:noAutofit/>
          </a:bodyPr>
          <a:lstStyle>
            <a:lvl1pPr algn="ctr">
              <a:defRPr sz="3200"/>
            </a:lvl1pPr>
          </a:lstStyle>
          <a:p>
            <a:r>
              <a:rPr lang="en-US" dirty="0"/>
              <a:t>Edit Title</a:t>
            </a:r>
          </a:p>
        </p:txBody>
      </p:sp>
      <p:sp>
        <p:nvSpPr>
          <p:cNvPr id="4" name="Picture Placeholder 3"/>
          <p:cNvSpPr>
            <a:spLocks noGrp="1" noChangeAspect="1"/>
          </p:cNvSpPr>
          <p:nvPr>
            <p:ph type="pic" sz="quarter" idx="10"/>
          </p:nvPr>
        </p:nvSpPr>
        <p:spPr>
          <a:xfrm>
            <a:off x="457198" y="1062413"/>
            <a:ext cx="2383509" cy="1783080"/>
          </a:xfrm>
          <a:solidFill>
            <a:schemeClr val="bg2"/>
          </a:solidFill>
        </p:spPr>
        <p:txBody>
          <a:bodyPr/>
          <a:lstStyle/>
          <a:p>
            <a:r>
              <a:rPr lang="en-US"/>
              <a:t>Click icon to add picture</a:t>
            </a:r>
            <a:endParaRPr lang="en-US" dirty="0"/>
          </a:p>
        </p:txBody>
      </p:sp>
      <p:sp>
        <p:nvSpPr>
          <p:cNvPr id="7" name="Picture Placeholder 3"/>
          <p:cNvSpPr>
            <a:spLocks noGrp="1" noChangeAspect="1"/>
          </p:cNvSpPr>
          <p:nvPr>
            <p:ph type="pic" sz="quarter" idx="11"/>
          </p:nvPr>
        </p:nvSpPr>
        <p:spPr>
          <a:xfrm>
            <a:off x="6303292" y="1062413"/>
            <a:ext cx="2383509" cy="1783080"/>
          </a:xfrm>
          <a:solidFill>
            <a:schemeClr val="bg2"/>
          </a:solidFill>
        </p:spPr>
        <p:txBody>
          <a:bodyPr/>
          <a:lstStyle/>
          <a:p>
            <a:r>
              <a:rPr lang="en-US"/>
              <a:t>Click icon to add picture</a:t>
            </a:r>
            <a:endParaRPr lang="en-US" dirty="0"/>
          </a:p>
        </p:txBody>
      </p:sp>
      <p:sp>
        <p:nvSpPr>
          <p:cNvPr id="8" name="Picture Placeholder 3"/>
          <p:cNvSpPr>
            <a:spLocks noGrp="1" noChangeAspect="1"/>
          </p:cNvSpPr>
          <p:nvPr>
            <p:ph type="pic" sz="quarter" idx="12"/>
          </p:nvPr>
        </p:nvSpPr>
        <p:spPr>
          <a:xfrm>
            <a:off x="3399801" y="1062413"/>
            <a:ext cx="2383509" cy="1783080"/>
          </a:xfrm>
          <a:solidFill>
            <a:schemeClr val="bg2"/>
          </a:solidFill>
        </p:spPr>
        <p:txBody>
          <a:bodyPr/>
          <a:lstStyle/>
          <a:p>
            <a:r>
              <a:rPr lang="en-US"/>
              <a:t>Click icon to add picture</a:t>
            </a:r>
            <a:endParaRPr lang="en-US" dirty="0"/>
          </a:p>
        </p:txBody>
      </p:sp>
      <p:sp>
        <p:nvSpPr>
          <p:cNvPr id="12" name="Subtitle 2"/>
          <p:cNvSpPr>
            <a:spLocks noGrp="1"/>
          </p:cNvSpPr>
          <p:nvPr>
            <p:ph type="subTitle" idx="1" hasCustomPrompt="1"/>
          </p:nvPr>
        </p:nvSpPr>
        <p:spPr>
          <a:xfrm>
            <a:off x="457200" y="3511216"/>
            <a:ext cx="2383506" cy="559469"/>
          </a:xfrm>
        </p:spPr>
        <p:txBody>
          <a:bodyPr tIns="0" bIns="0" anchor="t" anchorCtr="0">
            <a:normAutofit/>
          </a:bodyPr>
          <a:lstStyle>
            <a:lvl1pPr marL="0" indent="0" algn="ctr">
              <a:buNone/>
              <a:defRPr sz="2000" baseline="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caption</a:t>
            </a:r>
          </a:p>
        </p:txBody>
      </p:sp>
      <p:sp>
        <p:nvSpPr>
          <p:cNvPr id="18" name="Text Placeholder 17"/>
          <p:cNvSpPr>
            <a:spLocks noGrp="1"/>
          </p:cNvSpPr>
          <p:nvPr>
            <p:ph type="body" sz="quarter" idx="13" hasCustomPrompt="1"/>
          </p:nvPr>
        </p:nvSpPr>
        <p:spPr>
          <a:xfrm>
            <a:off x="3399801" y="2967037"/>
            <a:ext cx="2383509" cy="482204"/>
          </a:xfrm>
        </p:spPr>
        <p:txBody>
          <a:bodyPr>
            <a:normAutofit/>
          </a:bodyPr>
          <a:lstStyle>
            <a:lvl1pPr marL="0" indent="0" algn="ctr">
              <a:buNone/>
              <a:defRPr sz="3200" b="1" i="0">
                <a:solidFill>
                  <a:schemeClr val="accent4"/>
                </a:solidFill>
                <a:latin typeface="Calibri"/>
                <a:cs typeface="Calibri"/>
              </a:defRPr>
            </a:lvl1pPr>
            <a:lvl2pPr>
              <a:defRPr b="1" i="0">
                <a:latin typeface="Calibri"/>
                <a:cs typeface="Calibri"/>
              </a:defRPr>
            </a:lvl2pPr>
            <a:lvl3pPr>
              <a:defRPr b="1" i="0">
                <a:latin typeface="Calibri"/>
                <a:cs typeface="Calibri"/>
              </a:defRPr>
            </a:lvl3pPr>
            <a:lvl4pPr>
              <a:defRPr b="1" i="0">
                <a:latin typeface="Calibri"/>
                <a:cs typeface="Calibri"/>
              </a:defRPr>
            </a:lvl4pPr>
            <a:lvl5pPr>
              <a:defRPr b="1" i="0">
                <a:latin typeface="Calibri"/>
                <a:cs typeface="Calibri"/>
              </a:defRPr>
            </a:lvl5pPr>
          </a:lstStyle>
          <a:p>
            <a:pPr lvl="0"/>
            <a:r>
              <a:rPr lang="en-US" dirty="0"/>
              <a:t>Edit Title</a:t>
            </a:r>
          </a:p>
        </p:txBody>
      </p:sp>
      <p:sp>
        <p:nvSpPr>
          <p:cNvPr id="19" name="Text Placeholder 17"/>
          <p:cNvSpPr>
            <a:spLocks noGrp="1"/>
          </p:cNvSpPr>
          <p:nvPr>
            <p:ph type="body" sz="quarter" idx="14" hasCustomPrompt="1"/>
          </p:nvPr>
        </p:nvSpPr>
        <p:spPr>
          <a:xfrm>
            <a:off x="6303289" y="2967037"/>
            <a:ext cx="2383509" cy="482204"/>
          </a:xfrm>
        </p:spPr>
        <p:txBody>
          <a:bodyPr>
            <a:normAutofit/>
          </a:bodyPr>
          <a:lstStyle>
            <a:lvl1pPr marL="0" indent="0" algn="ctr">
              <a:buNone/>
              <a:defRPr sz="3200" b="1" i="0">
                <a:solidFill>
                  <a:schemeClr val="accent4"/>
                </a:solidFill>
                <a:latin typeface="Calibri"/>
                <a:cs typeface="Calibri"/>
              </a:defRPr>
            </a:lvl1pPr>
            <a:lvl2pPr>
              <a:defRPr b="1" i="0">
                <a:latin typeface="Calibri"/>
                <a:cs typeface="Calibri"/>
              </a:defRPr>
            </a:lvl2pPr>
            <a:lvl3pPr>
              <a:defRPr b="1" i="0">
                <a:latin typeface="Calibri"/>
                <a:cs typeface="Calibri"/>
              </a:defRPr>
            </a:lvl3pPr>
            <a:lvl4pPr>
              <a:defRPr b="1" i="0">
                <a:latin typeface="Calibri"/>
                <a:cs typeface="Calibri"/>
              </a:defRPr>
            </a:lvl4pPr>
            <a:lvl5pPr>
              <a:defRPr b="1" i="0">
                <a:latin typeface="Calibri"/>
                <a:cs typeface="Calibri"/>
              </a:defRPr>
            </a:lvl5pPr>
          </a:lstStyle>
          <a:p>
            <a:pPr lvl="0"/>
            <a:r>
              <a:rPr lang="en-US" dirty="0"/>
              <a:t>Edit Title</a:t>
            </a:r>
          </a:p>
        </p:txBody>
      </p:sp>
      <p:sp>
        <p:nvSpPr>
          <p:cNvPr id="21" name="Text Placeholder 20"/>
          <p:cNvSpPr>
            <a:spLocks noGrp="1"/>
          </p:cNvSpPr>
          <p:nvPr>
            <p:ph type="body" sz="quarter" idx="15" hasCustomPrompt="1"/>
          </p:nvPr>
        </p:nvSpPr>
        <p:spPr>
          <a:xfrm>
            <a:off x="3399801" y="3511154"/>
            <a:ext cx="2383509" cy="559594"/>
          </a:xfrm>
        </p:spPr>
        <p:txBody>
          <a:bodyPr tIns="0" bIns="0" anchor="t" anchorCtr="0">
            <a:normAutofit/>
          </a:bodyPr>
          <a:lstStyle>
            <a:lvl1pPr marL="0" indent="0" algn="ctr">
              <a:buNone/>
              <a:defRPr sz="2000">
                <a:solidFill>
                  <a:schemeClr val="tx2"/>
                </a:solidFill>
                <a:latin typeface="+mn-lt"/>
              </a:defRPr>
            </a:lvl1pPr>
          </a:lstStyle>
          <a:p>
            <a:r>
              <a:rPr lang="en-US" dirty="0"/>
              <a:t>Click to add caption</a:t>
            </a:r>
          </a:p>
        </p:txBody>
      </p:sp>
      <p:sp>
        <p:nvSpPr>
          <p:cNvPr id="22" name="Text Placeholder 20"/>
          <p:cNvSpPr>
            <a:spLocks noGrp="1"/>
          </p:cNvSpPr>
          <p:nvPr>
            <p:ph type="body" sz="quarter" idx="16" hasCustomPrompt="1"/>
          </p:nvPr>
        </p:nvSpPr>
        <p:spPr>
          <a:xfrm>
            <a:off x="6303289" y="3511154"/>
            <a:ext cx="2383509" cy="559594"/>
          </a:xfrm>
        </p:spPr>
        <p:txBody>
          <a:bodyPr tIns="0" bIns="0" anchor="t" anchorCtr="0">
            <a:normAutofit/>
          </a:bodyPr>
          <a:lstStyle>
            <a:lvl1pPr marL="0" indent="0" algn="ctr">
              <a:buNone/>
              <a:defRPr sz="2000">
                <a:solidFill>
                  <a:schemeClr val="tx2"/>
                </a:solidFill>
                <a:latin typeface="+mn-lt"/>
              </a:defRPr>
            </a:lvl1pPr>
          </a:lstStyle>
          <a:p>
            <a:r>
              <a:rPr lang="en-US" dirty="0"/>
              <a:t>Click to add caption</a:t>
            </a:r>
          </a:p>
        </p:txBody>
      </p:sp>
    </p:spTree>
    <p:extLst>
      <p:ext uri="{BB962C8B-B14F-4D97-AF65-F5344CB8AC3E}">
        <p14:creationId xmlns:p14="http://schemas.microsoft.com/office/powerpoint/2010/main" val="1172428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and Info">
    <p:spTree>
      <p:nvGrpSpPr>
        <p:cNvPr id="1" name=""/>
        <p:cNvGrpSpPr/>
        <p:nvPr/>
      </p:nvGrpSpPr>
      <p:grpSpPr>
        <a:xfrm>
          <a:off x="0" y="0"/>
          <a:ext cx="0" cy="0"/>
          <a:chOff x="0" y="0"/>
          <a:chExt cx="0" cy="0"/>
        </a:xfrm>
      </p:grpSpPr>
      <p:sp>
        <p:nvSpPr>
          <p:cNvPr id="2" name="Title 1"/>
          <p:cNvSpPr>
            <a:spLocks noGrp="1"/>
          </p:cNvSpPr>
          <p:nvPr>
            <p:ph type="title"/>
          </p:nvPr>
        </p:nvSpPr>
        <p:spPr>
          <a:xfrm>
            <a:off x="4585369" y="688690"/>
            <a:ext cx="4101431" cy="464336"/>
          </a:xfrm>
        </p:spPr>
        <p:txBody>
          <a:bodyPr tIns="0" anchor="t" anchorCtr="0">
            <a:noAutofit/>
          </a:bodyPr>
          <a:lstStyle>
            <a:lvl1pPr algn="l">
              <a:defRPr sz="3600" b="1" i="0">
                <a:latin typeface="Calibri"/>
                <a:cs typeface="Calibri"/>
              </a:defRPr>
            </a:lvl1pPr>
          </a:lstStyle>
          <a:p>
            <a:r>
              <a:rPr lang="en-US"/>
              <a:t>Click to edit Master title style</a:t>
            </a:r>
            <a:endParaRPr lang="en-US" dirty="0"/>
          </a:p>
        </p:txBody>
      </p:sp>
      <p:sp>
        <p:nvSpPr>
          <p:cNvPr id="3" name="Picture Placeholder 2"/>
          <p:cNvSpPr>
            <a:spLocks noGrp="1"/>
          </p:cNvSpPr>
          <p:nvPr>
            <p:ph type="pic" idx="1"/>
          </p:nvPr>
        </p:nvSpPr>
        <p:spPr>
          <a:xfrm>
            <a:off x="457200" y="688690"/>
            <a:ext cx="3673643" cy="3756478"/>
          </a:xfrm>
          <a:solidFill>
            <a:schemeClr val="bg2"/>
          </a:solidFill>
          <a:ln w="76200">
            <a:no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Content Placeholder 2"/>
          <p:cNvSpPr>
            <a:spLocks noGrp="1"/>
          </p:cNvSpPr>
          <p:nvPr>
            <p:ph idx="13"/>
          </p:nvPr>
        </p:nvSpPr>
        <p:spPr>
          <a:xfrm>
            <a:off x="4585368" y="1363579"/>
            <a:ext cx="4101432" cy="3081589"/>
          </a:xfrm>
          <a:noFill/>
          <a:ln>
            <a:no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8346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hoto Title">
    <p:spTree>
      <p:nvGrpSpPr>
        <p:cNvPr id="1" name=""/>
        <p:cNvGrpSpPr/>
        <p:nvPr/>
      </p:nvGrpSpPr>
      <p:grpSpPr>
        <a:xfrm>
          <a:off x="0" y="0"/>
          <a:ext cx="0" cy="0"/>
          <a:chOff x="0" y="0"/>
          <a:chExt cx="0" cy="0"/>
        </a:xfrm>
      </p:grpSpPr>
      <p:sp>
        <p:nvSpPr>
          <p:cNvPr id="2" name="Title 1"/>
          <p:cNvSpPr>
            <a:spLocks noGrp="1"/>
          </p:cNvSpPr>
          <p:nvPr>
            <p:ph type="title"/>
          </p:nvPr>
        </p:nvSpPr>
        <p:spPr>
          <a:xfrm>
            <a:off x="457200" y="4069686"/>
            <a:ext cx="8229600" cy="542421"/>
          </a:xfrm>
        </p:spPr>
        <p:txBody>
          <a:bodyPr/>
          <a:lstStyle/>
          <a:p>
            <a:r>
              <a:rPr lang="en-US"/>
              <a:t>Click to edit Master title style</a:t>
            </a:r>
          </a:p>
        </p:txBody>
      </p:sp>
      <p:sp>
        <p:nvSpPr>
          <p:cNvPr id="4" name="Picture Placeholder 3"/>
          <p:cNvSpPr>
            <a:spLocks noGrp="1"/>
          </p:cNvSpPr>
          <p:nvPr>
            <p:ph type="pic" sz="quarter" idx="10"/>
          </p:nvPr>
        </p:nvSpPr>
        <p:spPr>
          <a:xfrm>
            <a:off x="0" y="80211"/>
            <a:ext cx="9144000" cy="3850106"/>
          </a:xfrm>
          <a:solidFill>
            <a:schemeClr val="bg2"/>
          </a:solidFill>
        </p:spPr>
        <p:txBody>
          <a:bodyPr/>
          <a:lstStyle/>
          <a:p>
            <a:r>
              <a:rPr lang="en-US"/>
              <a:t>Click icon to add picture</a:t>
            </a:r>
          </a:p>
        </p:txBody>
      </p:sp>
      <p:sp>
        <p:nvSpPr>
          <p:cNvPr id="10" name="Subtitle 2"/>
          <p:cNvSpPr>
            <a:spLocks noGrp="1"/>
          </p:cNvSpPr>
          <p:nvPr>
            <p:ph type="subTitle" idx="1"/>
          </p:nvPr>
        </p:nvSpPr>
        <p:spPr>
          <a:xfrm>
            <a:off x="457200" y="4664246"/>
            <a:ext cx="8229600" cy="318837"/>
          </a:xfrm>
        </p:spPr>
        <p:txBody>
          <a:bodyPr tIns="0" bIns="0" anchor="b" anchorCtr="0"/>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780719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Photo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7263" y="4069686"/>
            <a:ext cx="3379537" cy="542421"/>
          </a:xfrm>
        </p:spPr>
        <p:txBody>
          <a:bodyPr>
            <a:noAutofit/>
          </a:bodyPr>
          <a:lstStyle>
            <a:lvl1pPr>
              <a:defRPr sz="3600" baseline="0"/>
            </a:lvl1pPr>
          </a:lstStyle>
          <a:p>
            <a:r>
              <a:rPr lang="en-US" dirty="0"/>
              <a:t>Click to add title</a:t>
            </a:r>
          </a:p>
        </p:txBody>
      </p:sp>
      <p:sp>
        <p:nvSpPr>
          <p:cNvPr id="4" name="Picture Placeholder 3"/>
          <p:cNvSpPr>
            <a:spLocks noGrp="1"/>
          </p:cNvSpPr>
          <p:nvPr>
            <p:ph type="pic" sz="quarter" idx="10"/>
          </p:nvPr>
        </p:nvSpPr>
        <p:spPr>
          <a:xfrm>
            <a:off x="0" y="90237"/>
            <a:ext cx="4960620" cy="5053263"/>
          </a:xfrm>
          <a:solidFill>
            <a:schemeClr val="bg2"/>
          </a:solidFill>
        </p:spPr>
        <p:txBody>
          <a:bodyPr/>
          <a:lstStyle/>
          <a:p>
            <a:r>
              <a:rPr lang="en-US"/>
              <a:t>Click icon to add picture</a:t>
            </a:r>
          </a:p>
        </p:txBody>
      </p:sp>
      <p:sp>
        <p:nvSpPr>
          <p:cNvPr id="10" name="Subtitle 2"/>
          <p:cNvSpPr>
            <a:spLocks noGrp="1"/>
          </p:cNvSpPr>
          <p:nvPr>
            <p:ph type="subTitle" idx="1" hasCustomPrompt="1"/>
          </p:nvPr>
        </p:nvSpPr>
        <p:spPr>
          <a:xfrm>
            <a:off x="5307263" y="4664246"/>
            <a:ext cx="3379537" cy="318837"/>
          </a:xfrm>
        </p:spPr>
        <p:txBody>
          <a:bodyPr tIns="0" bIns="0" anchor="b" anchorCtr="0">
            <a:noAutofit/>
          </a:bodyPr>
          <a:lstStyle>
            <a:lvl1pPr marL="0" indent="0" algn="l">
              <a:buNone/>
              <a:defRPr sz="24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62013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image" Target="../media/image2.png"/><Relationship Id="rId2" Type="http://schemas.openxmlformats.org/officeDocument/2006/relationships/slideLayout" Target="../slideLayouts/slideLayout19.xml"/><Relationship Id="rId16"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9"/>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00050"/>
            <a:ext cx="8229600" cy="74295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200150"/>
            <a:ext cx="8229600" cy="3657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p:nvSpPr>
        <p:spPr>
          <a:xfrm>
            <a:off x="0" y="5"/>
            <a:ext cx="1837944" cy="8572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1824576" y="5"/>
            <a:ext cx="1837944" cy="857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3655655" y="5"/>
            <a:ext cx="1837944" cy="85725"/>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5493599" y="5"/>
            <a:ext cx="1837944" cy="85725"/>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7324678" y="5"/>
            <a:ext cx="1837944" cy="85725"/>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17544619"/>
      </p:ext>
    </p:extLst>
  </p:cSld>
  <p:clrMap bg1="lt1" tx1="dk1" bg2="lt2" tx2="dk2" accent1="accent1" accent2="accent2" accent3="accent3" accent4="accent4" accent5="accent5" accent6="accent6" hlink="hlink" folHlink="folHlink"/>
  <p:sldLayoutIdLst>
    <p:sldLayoutId id="2147484017" r:id="rId1"/>
    <p:sldLayoutId id="2147484018" r:id="rId2"/>
    <p:sldLayoutId id="2147484020" r:id="rId3"/>
    <p:sldLayoutId id="2147484021" r:id="rId4"/>
    <p:sldLayoutId id="2147484022" r:id="rId5"/>
    <p:sldLayoutId id="2147484019" r:id="rId6"/>
    <p:sldLayoutId id="2147484034" r:id="rId7"/>
    <p:sldLayoutId id="2147484027" r:id="rId8"/>
    <p:sldLayoutId id="2147484028" r:id="rId9"/>
    <p:sldLayoutId id="2147484023" r:id="rId10"/>
    <p:sldLayoutId id="2147484024" r:id="rId11"/>
    <p:sldLayoutId id="2147484025" r:id="rId12"/>
    <p:sldLayoutId id="2147484026" r:id="rId13"/>
    <p:sldLayoutId id="2147484030" r:id="rId14"/>
    <p:sldLayoutId id="2147484031" r:id="rId15"/>
    <p:sldLayoutId id="2147484035" r:id="rId16"/>
    <p:sldLayoutId id="2147484029" r:id="rId17"/>
  </p:sldLayoutIdLst>
  <p:hf sldNum="0" hdr="0" ftr="0" dt="0"/>
  <p:txStyles>
    <p:titleStyle>
      <a:lvl1pPr algn="l" defTabSz="914400" rtl="0" eaLnBrk="1" latinLnBrk="0" hangingPunct="1">
        <a:spcBef>
          <a:spcPct val="0"/>
        </a:spcBef>
        <a:buNone/>
        <a:defRPr sz="4000" b="1" i="0" kern="1200" spc="-100" baseline="0">
          <a:solidFill>
            <a:schemeClr val="accent4"/>
          </a:solidFill>
          <a:latin typeface="Calibri"/>
          <a:ea typeface="+mj-ea"/>
          <a:cs typeface="Calibri"/>
        </a:defRPr>
      </a:lvl1pPr>
    </p:titleStyle>
    <p:bodyStyle>
      <a:lvl1pPr marL="342900" indent="-342900" algn="l" defTabSz="914400" rtl="0" eaLnBrk="1" latinLnBrk="0" hangingPunct="1">
        <a:lnSpc>
          <a:spcPct val="130000"/>
        </a:lnSpc>
        <a:spcBef>
          <a:spcPct val="20000"/>
        </a:spcBef>
        <a:buClr>
          <a:schemeClr val="accent1"/>
        </a:buClr>
        <a:buSzPct val="60000"/>
        <a:buFont typeface="Lucida Grande"/>
        <a:buChar char="▶"/>
        <a:defRPr sz="2400" kern="1200">
          <a:solidFill>
            <a:schemeClr val="tx1"/>
          </a:solidFill>
          <a:latin typeface="+mn-lt"/>
          <a:ea typeface="+mn-ea"/>
          <a:cs typeface="+mn-cs"/>
        </a:defRPr>
      </a:lvl1pPr>
      <a:lvl2pPr marL="457200" indent="-182880" algn="l" defTabSz="914400" rtl="0" eaLnBrk="1" latinLnBrk="0" hangingPunct="1">
        <a:lnSpc>
          <a:spcPct val="130000"/>
        </a:lnSpc>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130000"/>
        </a:lnSpc>
        <a:spcBef>
          <a:spcPct val="20000"/>
        </a:spcBef>
        <a:buClr>
          <a:schemeClr val="accent1"/>
        </a:buClr>
        <a:buSzPct val="60000"/>
        <a:buFont typeface="Lucida Grande"/>
        <a:buChar char="▶"/>
        <a:defRPr sz="1800" kern="1200">
          <a:solidFill>
            <a:schemeClr val="tx1"/>
          </a:solidFill>
          <a:latin typeface="+mn-lt"/>
          <a:ea typeface="+mn-ea"/>
          <a:cs typeface="+mn-cs"/>
        </a:defRPr>
      </a:lvl3pPr>
      <a:lvl4pPr marL="1005840" indent="-182880" algn="l" defTabSz="914400" rtl="0" eaLnBrk="1" latinLnBrk="0" hangingPunct="1">
        <a:lnSpc>
          <a:spcPct val="130000"/>
        </a:lnSpc>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lnSpc>
          <a:spcPct val="130000"/>
        </a:lnSpc>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00050"/>
            <a:ext cx="8229600" cy="7429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657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90383124"/>
      </p:ext>
    </p:extLst>
  </p:cSld>
  <p:clrMap bg1="lt1" tx1="dk1" bg2="lt2" tx2="dk2" accent1="accent1" accent2="accent2" accent3="accent3" accent4="accent4" accent5="accent5" accent6="accent6" hlink="hlink" folHlink="folHlink"/>
  <p:sldLayoutIdLst>
    <p:sldLayoutId id="2147484036" r:id="rId1"/>
    <p:sldLayoutId id="2147483996" r:id="rId2"/>
    <p:sldLayoutId id="2147483997" r:id="rId3"/>
    <p:sldLayoutId id="2147483998" r:id="rId4"/>
    <p:sldLayoutId id="2147484003" r:id="rId5"/>
    <p:sldLayoutId id="2147484037" r:id="rId6"/>
    <p:sldLayoutId id="2147484038" r:id="rId7"/>
    <p:sldLayoutId id="2147484039" r:id="rId8"/>
    <p:sldLayoutId id="2147484040" r:id="rId9"/>
    <p:sldLayoutId id="2147484041" r:id="rId10"/>
    <p:sldLayoutId id="2147484009" r:id="rId11"/>
    <p:sldLayoutId id="2147484010" r:id="rId12"/>
    <p:sldLayoutId id="2147484011" r:id="rId13"/>
    <p:sldLayoutId id="2147484012" r:id="rId14"/>
    <p:sldLayoutId id="2147484013" r:id="rId15"/>
  </p:sldLayoutIdLst>
  <p:hf sldNum="0" hdr="0" ftr="0" dt="0"/>
  <p:txStyles>
    <p:titleStyle>
      <a:lvl1pPr algn="l" defTabSz="914400" rtl="0" eaLnBrk="1" latinLnBrk="0" hangingPunct="1">
        <a:spcBef>
          <a:spcPct val="0"/>
        </a:spcBef>
        <a:buNone/>
        <a:defRPr sz="4000" b="1" i="0" kern="1200" spc="-100" baseline="0">
          <a:solidFill>
            <a:schemeClr val="accent4"/>
          </a:solidFill>
          <a:latin typeface="Calibri"/>
          <a:ea typeface="+mj-ea"/>
          <a:cs typeface="Calibri"/>
        </a:defRPr>
      </a:lvl1pPr>
    </p:titleStyle>
    <p:bodyStyle>
      <a:lvl1pPr marL="342900" indent="-342900" algn="l" defTabSz="914400" rtl="0" eaLnBrk="1" latinLnBrk="0" hangingPunct="1">
        <a:lnSpc>
          <a:spcPct val="130000"/>
        </a:lnSpc>
        <a:spcBef>
          <a:spcPct val="20000"/>
        </a:spcBef>
        <a:buClr>
          <a:schemeClr val="accent1"/>
        </a:buClr>
        <a:buSzPct val="60000"/>
        <a:buFont typeface="Lucida Grande"/>
        <a:buChar char="▶"/>
        <a:defRPr sz="2400" kern="1200">
          <a:solidFill>
            <a:schemeClr val="tx1"/>
          </a:solidFill>
          <a:latin typeface="+mn-lt"/>
          <a:ea typeface="+mn-ea"/>
          <a:cs typeface="+mn-cs"/>
        </a:defRPr>
      </a:lvl1pPr>
      <a:lvl2pPr marL="457200" indent="-182880" algn="l" defTabSz="914400" rtl="0" eaLnBrk="1" latinLnBrk="0" hangingPunct="1">
        <a:lnSpc>
          <a:spcPct val="130000"/>
        </a:lnSpc>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130000"/>
        </a:lnSpc>
        <a:spcBef>
          <a:spcPct val="20000"/>
        </a:spcBef>
        <a:buClr>
          <a:schemeClr val="accent1"/>
        </a:buClr>
        <a:buSzPct val="60000"/>
        <a:buFont typeface="Lucida Grande"/>
        <a:buChar char="▶"/>
        <a:defRPr sz="1800" kern="1200">
          <a:solidFill>
            <a:schemeClr val="tx1"/>
          </a:solidFill>
          <a:latin typeface="+mn-lt"/>
          <a:ea typeface="+mn-ea"/>
          <a:cs typeface="+mn-cs"/>
        </a:defRPr>
      </a:lvl3pPr>
      <a:lvl4pPr marL="1005840" indent="-182880" algn="l" defTabSz="914400" rtl="0" eaLnBrk="1" latinLnBrk="0" hangingPunct="1">
        <a:lnSpc>
          <a:spcPct val="130000"/>
        </a:lnSpc>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lnSpc>
          <a:spcPct val="130000"/>
        </a:lnSpc>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cott.barber@efca.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emotionallyhealthy.org/mature/personal-assessment/" TargetMode="External"/><Relationship Id="rId2" Type="http://schemas.openxmlformats.org/officeDocument/2006/relationships/hyperlink" Target="https://www.emotionallyhealthy.org/leadership-assessment/" TargetMode="External"/><Relationship Id="rId1" Type="http://schemas.openxmlformats.org/officeDocument/2006/relationships/slideLayout" Target="../slideLayouts/slideLayout2.xml"/><Relationship Id="rId4" Type="http://schemas.openxmlformats.org/officeDocument/2006/relationships/hyperlink" Target="https://www.flourishinginministry.org/assessmen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research.lifeway.com/2025/04/10/why-sabbath-is-for-pastors-too/"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churchanswers.com/blog/how-pastors-get-compassion-fatigue-plus-ways-to-overcome-it/"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ama-assn.org/public-health/behavioral-health/what-doctors-wish-patients-knew-about-decision-fatigu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pmc.ncbi.nlm.nih.gov/articles/PMC6119549/" TargetMode="External"/><Relationship Id="rId2" Type="http://schemas.openxmlformats.org/officeDocument/2006/relationships/hyperlink" Target="https://www.ama-assn.org/public-health/behavioral-health/what-doctors-wish-patients-knew-about-decision-fatigu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research.lifeway.com/2014/01/23/pastors-and-sabbath-the-importance-of-rest/"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https://pmc.ncbi.nlm.nih.gov/articles/PMC7384807/"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barna.com/trends/pastors-friendship-ga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mailto:Scott.barber@efca.org"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3B687-8D1E-F039-09FB-BBCC47BE9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EBA2B5-6D91-13AE-F56A-8572652BA84C}"/>
              </a:ext>
            </a:extLst>
          </p:cNvPr>
          <p:cNvSpPr>
            <a:spLocks noGrp="1"/>
          </p:cNvSpPr>
          <p:nvPr>
            <p:ph type="ctrTitle"/>
          </p:nvPr>
        </p:nvSpPr>
        <p:spPr/>
        <p:txBody>
          <a:bodyPr/>
          <a:lstStyle/>
          <a:p>
            <a:r>
              <a:rPr lang="en-US" dirty="0"/>
              <a:t>Scott Barber</a:t>
            </a:r>
          </a:p>
        </p:txBody>
      </p:sp>
      <p:sp>
        <p:nvSpPr>
          <p:cNvPr id="3" name="Subtitle 2">
            <a:extLst>
              <a:ext uri="{FF2B5EF4-FFF2-40B4-BE49-F238E27FC236}">
                <a16:creationId xmlns:a16="http://schemas.microsoft.com/office/drawing/2014/main" id="{64CCE519-8413-0B60-EEEF-D9CCE5B1F2D5}"/>
              </a:ext>
            </a:extLst>
          </p:cNvPr>
          <p:cNvSpPr>
            <a:spLocks noGrp="1"/>
          </p:cNvSpPr>
          <p:nvPr>
            <p:ph type="subTitle" idx="1"/>
          </p:nvPr>
        </p:nvSpPr>
        <p:spPr>
          <a:xfrm>
            <a:off x="1210500" y="2669371"/>
            <a:ext cx="6799200" cy="1314450"/>
          </a:xfrm>
        </p:spPr>
        <p:txBody>
          <a:bodyPr>
            <a:normAutofit fontScale="92500" lnSpcReduction="20000"/>
          </a:bodyPr>
          <a:lstStyle/>
          <a:p>
            <a:r>
              <a:rPr lang="en-US" sz="3600" dirty="0"/>
              <a:t>Director of Pastoral Theology &amp; Care</a:t>
            </a:r>
          </a:p>
          <a:p>
            <a:r>
              <a:rPr lang="en-US" sz="3600" dirty="0">
                <a:hlinkClick r:id="rId2"/>
              </a:rPr>
              <a:t>Scott.barber@efca.org</a:t>
            </a:r>
            <a:r>
              <a:rPr lang="en-US" sz="3600" dirty="0"/>
              <a:t> </a:t>
            </a:r>
          </a:p>
        </p:txBody>
      </p:sp>
    </p:spTree>
    <p:extLst>
      <p:ext uri="{BB962C8B-B14F-4D97-AF65-F5344CB8AC3E}">
        <p14:creationId xmlns:p14="http://schemas.microsoft.com/office/powerpoint/2010/main" val="3939562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153D8-0D4B-052A-EAD8-7946CA6AB2B0}"/>
              </a:ext>
            </a:extLst>
          </p:cNvPr>
          <p:cNvSpPr>
            <a:spLocks noGrp="1"/>
          </p:cNvSpPr>
          <p:nvPr>
            <p:ph type="title"/>
          </p:nvPr>
        </p:nvSpPr>
        <p:spPr/>
        <p:txBody>
          <a:bodyPr/>
          <a:lstStyle/>
          <a:p>
            <a:r>
              <a:rPr lang="en-US" dirty="0"/>
              <a:t>“If it </a:t>
            </a:r>
            <a:r>
              <a:rPr lang="en-US" dirty="0" err="1"/>
              <a:t>ain’t</a:t>
            </a:r>
            <a:r>
              <a:rPr lang="en-US" dirty="0"/>
              <a:t> broke, don’t fix it”</a:t>
            </a:r>
          </a:p>
        </p:txBody>
      </p:sp>
      <p:sp>
        <p:nvSpPr>
          <p:cNvPr id="3" name="Content Placeholder 2">
            <a:extLst>
              <a:ext uri="{FF2B5EF4-FFF2-40B4-BE49-F238E27FC236}">
                <a16:creationId xmlns:a16="http://schemas.microsoft.com/office/drawing/2014/main" id="{E513DEF0-9A3A-D88D-E25E-FDC12C801EFB}"/>
              </a:ext>
            </a:extLst>
          </p:cNvPr>
          <p:cNvSpPr>
            <a:spLocks noGrp="1"/>
          </p:cNvSpPr>
          <p:nvPr>
            <p:ph idx="1"/>
          </p:nvPr>
        </p:nvSpPr>
        <p:spPr/>
        <p:txBody>
          <a:bodyPr>
            <a:normAutofit/>
          </a:bodyPr>
          <a:lstStyle/>
          <a:p>
            <a:r>
              <a:rPr lang="en-US" sz="3200" dirty="0"/>
              <a:t>Health is the absence of pain and problems</a:t>
            </a:r>
          </a:p>
          <a:p>
            <a:endParaRPr lang="en-US" sz="1600" dirty="0"/>
          </a:p>
          <a:p>
            <a:r>
              <a:rPr lang="en-US" sz="3200" dirty="0"/>
              <a:t>We won’t seek to change unless the pain of staying the same exceeds the pain of change. </a:t>
            </a:r>
          </a:p>
        </p:txBody>
      </p:sp>
    </p:spTree>
    <p:extLst>
      <p:ext uri="{BB962C8B-B14F-4D97-AF65-F5344CB8AC3E}">
        <p14:creationId xmlns:p14="http://schemas.microsoft.com/office/powerpoint/2010/main" val="4145645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617BC-2CE7-A553-BD5F-9676168942A5}"/>
              </a:ext>
            </a:extLst>
          </p:cNvPr>
          <p:cNvSpPr>
            <a:spLocks noGrp="1"/>
          </p:cNvSpPr>
          <p:nvPr>
            <p:ph type="title"/>
          </p:nvPr>
        </p:nvSpPr>
        <p:spPr/>
        <p:txBody>
          <a:bodyPr>
            <a:normAutofit/>
          </a:bodyPr>
          <a:lstStyle/>
          <a:p>
            <a:r>
              <a:rPr lang="en-US" dirty="0"/>
              <a:t>1 Thessalonians 4:1–3 (ESV) </a:t>
            </a:r>
          </a:p>
        </p:txBody>
      </p:sp>
      <p:sp>
        <p:nvSpPr>
          <p:cNvPr id="3" name="Content Placeholder 2">
            <a:extLst>
              <a:ext uri="{FF2B5EF4-FFF2-40B4-BE49-F238E27FC236}">
                <a16:creationId xmlns:a16="http://schemas.microsoft.com/office/drawing/2014/main" id="{D8A0AD28-D18E-2AFF-7F85-B7C693A17EFB}"/>
              </a:ext>
            </a:extLst>
          </p:cNvPr>
          <p:cNvSpPr>
            <a:spLocks noGrp="1"/>
          </p:cNvSpPr>
          <p:nvPr>
            <p:ph idx="1"/>
          </p:nvPr>
        </p:nvSpPr>
        <p:spPr/>
        <p:txBody>
          <a:bodyPr>
            <a:normAutofit/>
          </a:bodyPr>
          <a:lstStyle/>
          <a:p>
            <a:pPr marL="0" indent="0">
              <a:buNone/>
            </a:pPr>
            <a:r>
              <a:rPr lang="en-US" baseline="30000" dirty="0"/>
              <a:t>“1</a:t>
            </a:r>
            <a:r>
              <a:rPr lang="en-US" dirty="0"/>
              <a:t>Finally, then, brothers, we ask and urge you in the Lord Jesus, that as you received from us how you ought to walk and to please God, just as you are doing, </a:t>
            </a:r>
            <a:r>
              <a:rPr lang="en-US" b="1" u="sng" dirty="0"/>
              <a:t>that you do so more and more</a:t>
            </a:r>
            <a:r>
              <a:rPr lang="en-US" dirty="0"/>
              <a:t>. </a:t>
            </a:r>
            <a:r>
              <a:rPr lang="en-US" baseline="30000" dirty="0"/>
              <a:t>2</a:t>
            </a:r>
            <a:r>
              <a:rPr lang="en-US" dirty="0"/>
              <a:t>For you know what instructions we gave you through the Lord Jesus. </a:t>
            </a:r>
            <a:r>
              <a:rPr lang="en-US" baseline="30000" dirty="0"/>
              <a:t>3</a:t>
            </a:r>
            <a:r>
              <a:rPr lang="en-US" dirty="0"/>
              <a:t>For this is the will of God, your sanctification…”</a:t>
            </a:r>
          </a:p>
          <a:p>
            <a:endParaRPr lang="en-US" dirty="0"/>
          </a:p>
        </p:txBody>
      </p:sp>
    </p:spTree>
    <p:extLst>
      <p:ext uri="{BB962C8B-B14F-4D97-AF65-F5344CB8AC3E}">
        <p14:creationId xmlns:p14="http://schemas.microsoft.com/office/powerpoint/2010/main" val="3908913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E10D8-9C88-25A1-D23F-53AC112EA5AA}"/>
              </a:ext>
            </a:extLst>
          </p:cNvPr>
          <p:cNvSpPr>
            <a:spLocks noGrp="1"/>
          </p:cNvSpPr>
          <p:nvPr>
            <p:ph type="title"/>
          </p:nvPr>
        </p:nvSpPr>
        <p:spPr/>
        <p:txBody>
          <a:bodyPr>
            <a:normAutofit/>
          </a:bodyPr>
          <a:lstStyle/>
          <a:p>
            <a:r>
              <a:rPr lang="en-US" dirty="0"/>
              <a:t>Proverbs 6:6–11 (ESV) </a:t>
            </a:r>
          </a:p>
        </p:txBody>
      </p:sp>
      <p:sp>
        <p:nvSpPr>
          <p:cNvPr id="3" name="Content Placeholder 2">
            <a:extLst>
              <a:ext uri="{FF2B5EF4-FFF2-40B4-BE49-F238E27FC236}">
                <a16:creationId xmlns:a16="http://schemas.microsoft.com/office/drawing/2014/main" id="{B8069906-BD90-F279-DD30-9AE18204A731}"/>
              </a:ext>
            </a:extLst>
          </p:cNvPr>
          <p:cNvSpPr>
            <a:spLocks noGrp="1"/>
          </p:cNvSpPr>
          <p:nvPr>
            <p:ph idx="1"/>
          </p:nvPr>
        </p:nvSpPr>
        <p:spPr/>
        <p:txBody>
          <a:bodyPr>
            <a:normAutofit fontScale="85000" lnSpcReduction="10000"/>
          </a:bodyPr>
          <a:lstStyle/>
          <a:p>
            <a:r>
              <a:rPr lang="en-US" baseline="30000" dirty="0"/>
              <a:t>6</a:t>
            </a:r>
            <a:r>
              <a:rPr lang="en-US" dirty="0"/>
              <a:t>Go to the ant, O sluggard; consider her ways, and be wise. </a:t>
            </a:r>
          </a:p>
          <a:p>
            <a:r>
              <a:rPr lang="en-US" u="sng" baseline="30000" dirty="0"/>
              <a:t>7</a:t>
            </a:r>
            <a:r>
              <a:rPr lang="en-US" u="sng" dirty="0"/>
              <a:t>Without having any chief, officer, or ruler, </a:t>
            </a:r>
          </a:p>
          <a:p>
            <a:r>
              <a:rPr lang="en-US" u="sng" baseline="30000" dirty="0"/>
              <a:t>8</a:t>
            </a:r>
            <a:r>
              <a:rPr lang="en-US" u="sng" dirty="0"/>
              <a:t>she prepares her bread in summer and gathers her food in harvest. </a:t>
            </a:r>
          </a:p>
          <a:p>
            <a:r>
              <a:rPr lang="en-US" baseline="30000" dirty="0"/>
              <a:t>9</a:t>
            </a:r>
            <a:r>
              <a:rPr lang="en-US" dirty="0"/>
              <a:t>How long will you lie there, O sluggard? When will you arise from your sleep? </a:t>
            </a:r>
          </a:p>
          <a:p>
            <a:r>
              <a:rPr lang="en-US" baseline="30000" dirty="0"/>
              <a:t>10</a:t>
            </a:r>
            <a:r>
              <a:rPr lang="en-US" dirty="0"/>
              <a:t>A little sleep, a little slumber, a little folding of the hands to rest, </a:t>
            </a:r>
          </a:p>
          <a:p>
            <a:r>
              <a:rPr lang="en-US" baseline="30000" dirty="0"/>
              <a:t>11</a:t>
            </a:r>
            <a:r>
              <a:rPr lang="en-US" dirty="0"/>
              <a:t>and poverty will come upon you like a robber, and want like an armed man. </a:t>
            </a:r>
          </a:p>
        </p:txBody>
      </p:sp>
    </p:spTree>
    <p:extLst>
      <p:ext uri="{BB962C8B-B14F-4D97-AF65-F5344CB8AC3E}">
        <p14:creationId xmlns:p14="http://schemas.microsoft.com/office/powerpoint/2010/main" val="3743349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01971-C15C-10C8-0736-DFADFC4D2869}"/>
              </a:ext>
            </a:extLst>
          </p:cNvPr>
          <p:cNvSpPr>
            <a:spLocks noGrp="1"/>
          </p:cNvSpPr>
          <p:nvPr>
            <p:ph type="title"/>
          </p:nvPr>
        </p:nvSpPr>
        <p:spPr/>
        <p:txBody>
          <a:bodyPr>
            <a:normAutofit/>
          </a:bodyPr>
          <a:lstStyle/>
          <a:p>
            <a:r>
              <a:rPr lang="en-US" dirty="0"/>
              <a:t>Titus 2:11–13 (ESV)</a:t>
            </a:r>
          </a:p>
        </p:txBody>
      </p:sp>
      <p:sp>
        <p:nvSpPr>
          <p:cNvPr id="3" name="Content Placeholder 2">
            <a:extLst>
              <a:ext uri="{FF2B5EF4-FFF2-40B4-BE49-F238E27FC236}">
                <a16:creationId xmlns:a16="http://schemas.microsoft.com/office/drawing/2014/main" id="{892B1FBA-139F-922A-333B-3B7542CA854B}"/>
              </a:ext>
            </a:extLst>
          </p:cNvPr>
          <p:cNvSpPr>
            <a:spLocks noGrp="1"/>
          </p:cNvSpPr>
          <p:nvPr>
            <p:ph idx="1"/>
          </p:nvPr>
        </p:nvSpPr>
        <p:spPr/>
        <p:txBody>
          <a:bodyPr>
            <a:normAutofit/>
          </a:bodyPr>
          <a:lstStyle/>
          <a:p>
            <a:pPr marL="0" indent="0">
              <a:buNone/>
            </a:pPr>
            <a:r>
              <a:rPr lang="en-US" baseline="30000" dirty="0"/>
              <a:t>11</a:t>
            </a:r>
            <a:r>
              <a:rPr lang="en-US" dirty="0"/>
              <a:t>For the grace of God has appeared, bringing salvation for all people, </a:t>
            </a:r>
            <a:r>
              <a:rPr lang="en-US" baseline="30000" dirty="0"/>
              <a:t>12</a:t>
            </a:r>
            <a:r>
              <a:rPr lang="en-US" dirty="0"/>
              <a:t>training us to renounce ungodliness and worldly passions, and to live self-controlled, upright, and godly lives in the present age, </a:t>
            </a:r>
            <a:r>
              <a:rPr lang="en-US" baseline="30000" dirty="0"/>
              <a:t>13</a:t>
            </a:r>
            <a:r>
              <a:rPr lang="en-US" dirty="0"/>
              <a:t>waiting for our blessed hope, the appearing of the glory of our great God and Savior Jesus Christ, </a:t>
            </a:r>
          </a:p>
          <a:p>
            <a:endParaRPr lang="en-US" dirty="0"/>
          </a:p>
        </p:txBody>
      </p:sp>
    </p:spTree>
    <p:extLst>
      <p:ext uri="{BB962C8B-B14F-4D97-AF65-F5344CB8AC3E}">
        <p14:creationId xmlns:p14="http://schemas.microsoft.com/office/powerpoint/2010/main" val="3883559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6832-087F-13A4-878E-3E0CD6DAB34B}"/>
              </a:ext>
            </a:extLst>
          </p:cNvPr>
          <p:cNvSpPr>
            <a:spLocks noGrp="1"/>
          </p:cNvSpPr>
          <p:nvPr>
            <p:ph type="ctrTitle"/>
          </p:nvPr>
        </p:nvSpPr>
        <p:spPr/>
        <p:txBody>
          <a:bodyPr/>
          <a:lstStyle/>
          <a:p>
            <a:r>
              <a:rPr lang="en-US" sz="2800" dirty="0"/>
              <a:t>God’s Glory and his Grace compel us to a lifestyle of proactively step toward Christ in every situation and season… in sin, suffering, stress, stability, and success. </a:t>
            </a:r>
          </a:p>
        </p:txBody>
      </p:sp>
      <p:sp>
        <p:nvSpPr>
          <p:cNvPr id="3" name="Subtitle 2">
            <a:extLst>
              <a:ext uri="{FF2B5EF4-FFF2-40B4-BE49-F238E27FC236}">
                <a16:creationId xmlns:a16="http://schemas.microsoft.com/office/drawing/2014/main" id="{58615511-45A8-B462-A640-A37D6D1BF04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81409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F7D03-5AA9-6702-7C60-451DE3B35FF7}"/>
              </a:ext>
            </a:extLst>
          </p:cNvPr>
          <p:cNvSpPr>
            <a:spLocks noGrp="1"/>
          </p:cNvSpPr>
          <p:nvPr>
            <p:ph type="title"/>
          </p:nvPr>
        </p:nvSpPr>
        <p:spPr>
          <a:xfrm>
            <a:off x="457200" y="319842"/>
            <a:ext cx="8229600" cy="742950"/>
          </a:xfrm>
        </p:spPr>
        <p:txBody>
          <a:bodyPr anchor="ctr">
            <a:normAutofit/>
          </a:bodyPr>
          <a:lstStyle/>
          <a:p>
            <a:pPr algn="ctr"/>
            <a:r>
              <a:rPr lang="en-US" dirty="0"/>
              <a:t>Bounded set vs Center Set</a:t>
            </a:r>
          </a:p>
        </p:txBody>
      </p:sp>
      <p:pic>
        <p:nvPicPr>
          <p:cNvPr id="1030" name="Picture 6" descr="Bounded-Set vs Centered-Set | GRACE &amp; PEACE">
            <a:extLst>
              <a:ext uri="{FF2B5EF4-FFF2-40B4-BE49-F238E27FC236}">
                <a16:creationId xmlns:a16="http://schemas.microsoft.com/office/drawing/2014/main" id="{09F13E5D-AB43-874C-E8B6-B78DEABAB77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1524" y="1119942"/>
            <a:ext cx="7740952" cy="3657600"/>
          </a:xfrm>
          <a:prstGeom prst="rect">
            <a:avLst/>
          </a:prstGeom>
          <a:solidFill>
            <a:srgbClr val="FFFFFF"/>
          </a:solid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54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61706-225B-5D0F-6E50-FEE20C798B04}"/>
              </a:ext>
            </a:extLst>
          </p:cNvPr>
          <p:cNvSpPr>
            <a:spLocks noGrp="1"/>
          </p:cNvSpPr>
          <p:nvPr>
            <p:ph type="title"/>
          </p:nvPr>
        </p:nvSpPr>
        <p:spPr/>
        <p:txBody>
          <a:bodyPr>
            <a:normAutofit/>
          </a:bodyPr>
          <a:lstStyle/>
          <a:p>
            <a:r>
              <a:rPr lang="en-US" dirty="0"/>
              <a:t>Philippians 3:8–17 (ESV) </a:t>
            </a:r>
          </a:p>
        </p:txBody>
      </p:sp>
      <p:sp>
        <p:nvSpPr>
          <p:cNvPr id="3" name="Content Placeholder 2">
            <a:extLst>
              <a:ext uri="{FF2B5EF4-FFF2-40B4-BE49-F238E27FC236}">
                <a16:creationId xmlns:a16="http://schemas.microsoft.com/office/drawing/2014/main" id="{EF1751CB-8F22-9790-043D-371326B8F5A9}"/>
              </a:ext>
            </a:extLst>
          </p:cNvPr>
          <p:cNvSpPr>
            <a:spLocks noGrp="1"/>
          </p:cNvSpPr>
          <p:nvPr>
            <p:ph idx="1"/>
          </p:nvPr>
        </p:nvSpPr>
        <p:spPr/>
        <p:txBody>
          <a:bodyPr>
            <a:normAutofit fontScale="85000" lnSpcReduction="20000"/>
          </a:bodyPr>
          <a:lstStyle/>
          <a:p>
            <a:pPr marL="0" indent="0">
              <a:buNone/>
            </a:pPr>
            <a:r>
              <a:rPr lang="en-US" baseline="30000" dirty="0"/>
              <a:t>8</a:t>
            </a:r>
            <a:r>
              <a:rPr lang="en-US" dirty="0"/>
              <a:t>Indeed, I count everything as loss because of the surpassing worth of knowing Christ Jesus my Lord. For his sake I have suffered the loss of all things and count them as rubbish, in order that I may gain Christ </a:t>
            </a:r>
            <a:r>
              <a:rPr lang="en-US" baseline="30000" dirty="0"/>
              <a:t>9</a:t>
            </a:r>
            <a:r>
              <a:rPr lang="en-US" dirty="0"/>
              <a:t>and be found in him, not having a righteousness of my own that comes from the law, but that which comes through faith in Christ, the righteousness from God that depends on faith— </a:t>
            </a:r>
            <a:r>
              <a:rPr lang="en-US" baseline="30000" dirty="0"/>
              <a:t>10</a:t>
            </a:r>
            <a:r>
              <a:rPr lang="en-US" dirty="0"/>
              <a:t>that I may know him and the power of his resurrection, and may share his sufferings, becoming like him in his death, </a:t>
            </a:r>
            <a:r>
              <a:rPr lang="en-US" baseline="30000" dirty="0"/>
              <a:t>11</a:t>
            </a:r>
            <a:r>
              <a:rPr lang="en-US" dirty="0"/>
              <a:t>that by any means possible I may attain the resurrection from the dead. </a:t>
            </a:r>
            <a:r>
              <a:rPr lang="en-US" u="sng" baseline="30000" dirty="0"/>
              <a:t>12</a:t>
            </a:r>
            <a:r>
              <a:rPr lang="en-US" u="sng" dirty="0"/>
              <a:t>Not that I have already obtained this or am already perfect, but I press on to make it my own, because Christ Jesus has made me his own</a:t>
            </a:r>
            <a:r>
              <a:rPr lang="en-US" dirty="0"/>
              <a:t>. </a:t>
            </a:r>
          </a:p>
          <a:p>
            <a:pPr marL="0" indent="0">
              <a:buNone/>
            </a:pPr>
            <a:endParaRPr lang="en-US" dirty="0"/>
          </a:p>
        </p:txBody>
      </p:sp>
    </p:spTree>
    <p:extLst>
      <p:ext uri="{BB962C8B-B14F-4D97-AF65-F5344CB8AC3E}">
        <p14:creationId xmlns:p14="http://schemas.microsoft.com/office/powerpoint/2010/main" val="895182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94FB5-B63D-A1F2-25F7-44CC37BDA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DDA699-9FFC-AE91-34C4-E0243ED69E3F}"/>
              </a:ext>
            </a:extLst>
          </p:cNvPr>
          <p:cNvSpPr>
            <a:spLocks noGrp="1"/>
          </p:cNvSpPr>
          <p:nvPr>
            <p:ph type="title"/>
          </p:nvPr>
        </p:nvSpPr>
        <p:spPr/>
        <p:txBody>
          <a:bodyPr>
            <a:normAutofit/>
          </a:bodyPr>
          <a:lstStyle/>
          <a:p>
            <a:r>
              <a:rPr lang="en-US" dirty="0"/>
              <a:t>Philippians 3:8–17 (ESV) </a:t>
            </a:r>
          </a:p>
        </p:txBody>
      </p:sp>
      <p:sp>
        <p:nvSpPr>
          <p:cNvPr id="3" name="Content Placeholder 2">
            <a:extLst>
              <a:ext uri="{FF2B5EF4-FFF2-40B4-BE49-F238E27FC236}">
                <a16:creationId xmlns:a16="http://schemas.microsoft.com/office/drawing/2014/main" id="{EE5387D8-3E30-34D8-7C5D-FF2E13ADFD55}"/>
              </a:ext>
            </a:extLst>
          </p:cNvPr>
          <p:cNvSpPr>
            <a:spLocks noGrp="1"/>
          </p:cNvSpPr>
          <p:nvPr>
            <p:ph idx="1"/>
          </p:nvPr>
        </p:nvSpPr>
        <p:spPr/>
        <p:txBody>
          <a:bodyPr>
            <a:normAutofit fontScale="92500"/>
          </a:bodyPr>
          <a:lstStyle/>
          <a:p>
            <a:pPr marL="0" indent="0">
              <a:buNone/>
            </a:pPr>
            <a:r>
              <a:rPr lang="en-US" baseline="30000" dirty="0"/>
              <a:t>13</a:t>
            </a:r>
            <a:r>
              <a:rPr lang="en-US" dirty="0"/>
              <a:t>Brothers, I do not consider that I have made it my own. But one thing I do: </a:t>
            </a:r>
            <a:r>
              <a:rPr lang="en-US" u="sng" dirty="0"/>
              <a:t>forgetting what lies behind and straining forward to what lies ahead, </a:t>
            </a:r>
            <a:r>
              <a:rPr lang="en-US" u="sng" baseline="30000" dirty="0"/>
              <a:t>14</a:t>
            </a:r>
            <a:r>
              <a:rPr lang="en-US" u="sng" dirty="0"/>
              <a:t>I press on toward the goal for the prize of the upward call of God in Christ Jesus</a:t>
            </a:r>
            <a:r>
              <a:rPr lang="en-US" dirty="0"/>
              <a:t>. </a:t>
            </a:r>
            <a:r>
              <a:rPr lang="en-US" baseline="30000" dirty="0"/>
              <a:t>15</a:t>
            </a:r>
            <a:r>
              <a:rPr lang="en-US" dirty="0"/>
              <a:t>Let those of us who are mature think this way, and if in anything you think otherwise, God will reveal that also to you. </a:t>
            </a:r>
            <a:r>
              <a:rPr lang="en-US" baseline="30000" dirty="0"/>
              <a:t>16</a:t>
            </a:r>
            <a:r>
              <a:rPr lang="en-US" dirty="0"/>
              <a:t>Only let us hold true to what we have attained. </a:t>
            </a:r>
            <a:r>
              <a:rPr lang="en-US" baseline="30000" dirty="0"/>
              <a:t>17</a:t>
            </a:r>
            <a:r>
              <a:rPr lang="en-US" dirty="0"/>
              <a:t>Brothers, join in imitating me, and keep your eyes on those who walk according to the example you have in us. </a:t>
            </a:r>
          </a:p>
          <a:p>
            <a:endParaRPr lang="en-US" dirty="0"/>
          </a:p>
        </p:txBody>
      </p:sp>
    </p:spTree>
    <p:extLst>
      <p:ext uri="{BB962C8B-B14F-4D97-AF65-F5344CB8AC3E}">
        <p14:creationId xmlns:p14="http://schemas.microsoft.com/office/powerpoint/2010/main" val="3091476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521BA-4327-BF29-4A44-9772D9E10E1E}"/>
              </a:ext>
            </a:extLst>
          </p:cNvPr>
          <p:cNvSpPr>
            <a:spLocks noGrp="1"/>
          </p:cNvSpPr>
          <p:nvPr>
            <p:ph type="ctrTitle"/>
          </p:nvPr>
        </p:nvSpPr>
        <p:spPr/>
        <p:txBody>
          <a:bodyPr/>
          <a:lstStyle/>
          <a:p>
            <a:r>
              <a:rPr lang="en-US" sz="3600" dirty="0"/>
              <a:t>How Does your mindset about your own discipleship Journey need to shift to encourage your growth?</a:t>
            </a:r>
          </a:p>
        </p:txBody>
      </p:sp>
      <p:sp>
        <p:nvSpPr>
          <p:cNvPr id="3" name="Subtitle 2">
            <a:extLst>
              <a:ext uri="{FF2B5EF4-FFF2-40B4-BE49-F238E27FC236}">
                <a16:creationId xmlns:a16="http://schemas.microsoft.com/office/drawing/2014/main" id="{328F57B8-F75F-DDB3-F0EF-90916E8FCAF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08987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A97DA-90B0-0D15-B2BC-E3AA9DDF572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0C819CD-33CA-F63B-CAD9-7AF4F09D167B}"/>
              </a:ext>
            </a:extLst>
          </p:cNvPr>
          <p:cNvSpPr>
            <a:spLocks noGrp="1"/>
          </p:cNvSpPr>
          <p:nvPr>
            <p:ph idx="1"/>
          </p:nvPr>
        </p:nvSpPr>
        <p:spPr/>
        <p:txBody>
          <a:bodyPr>
            <a:normAutofit/>
          </a:bodyPr>
          <a:lstStyle/>
          <a:p>
            <a:pPr>
              <a:lnSpc>
                <a:spcPct val="100000"/>
              </a:lnSpc>
            </a:pPr>
            <a:r>
              <a:rPr lang="en-US" sz="3200" dirty="0"/>
              <a:t>What is your instinctive response to your sin, shame, suffering, stress, stagnation, stability, or success? </a:t>
            </a:r>
          </a:p>
          <a:p>
            <a:pPr>
              <a:lnSpc>
                <a:spcPct val="100000"/>
              </a:lnSpc>
            </a:pPr>
            <a:endParaRPr lang="en-US" sz="3200" dirty="0"/>
          </a:p>
          <a:p>
            <a:pPr>
              <a:lnSpc>
                <a:spcPct val="100000"/>
              </a:lnSpc>
            </a:pPr>
            <a:r>
              <a:rPr lang="en-US" sz="3200" dirty="0"/>
              <a:t>Christ is present with you. How can you step toward Him in these situations or seasons?</a:t>
            </a:r>
          </a:p>
          <a:p>
            <a:pPr marL="274320" lvl="1" indent="0">
              <a:buNone/>
            </a:pPr>
            <a:endParaRPr lang="en-US" dirty="0"/>
          </a:p>
        </p:txBody>
      </p:sp>
    </p:spTree>
    <p:extLst>
      <p:ext uri="{BB962C8B-B14F-4D97-AF65-F5344CB8AC3E}">
        <p14:creationId xmlns:p14="http://schemas.microsoft.com/office/powerpoint/2010/main" val="3259090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44B26-A06F-A7AF-9970-7FDDC115F8F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AEF0AD5-9279-984F-B09B-5732D2C2CA40}"/>
              </a:ext>
            </a:extLst>
          </p:cNvPr>
          <p:cNvSpPr>
            <a:spLocks noGrp="1"/>
          </p:cNvSpPr>
          <p:nvPr>
            <p:ph type="title"/>
          </p:nvPr>
        </p:nvSpPr>
        <p:spPr>
          <a:xfrm>
            <a:off x="457200" y="319842"/>
            <a:ext cx="8229600" cy="742950"/>
          </a:xfrm>
        </p:spPr>
        <p:txBody>
          <a:bodyPr/>
          <a:lstStyle/>
          <a:p>
            <a:r>
              <a:rPr lang="en-US" dirty="0"/>
              <a:t>The Barber Family</a:t>
            </a:r>
          </a:p>
        </p:txBody>
      </p:sp>
      <p:sp>
        <p:nvSpPr>
          <p:cNvPr id="12" name="Content Placeholder 3">
            <a:extLst>
              <a:ext uri="{FF2B5EF4-FFF2-40B4-BE49-F238E27FC236}">
                <a16:creationId xmlns:a16="http://schemas.microsoft.com/office/drawing/2014/main" id="{F9CA75D4-8E80-FA97-334C-EE4D52E51973}"/>
              </a:ext>
            </a:extLst>
          </p:cNvPr>
          <p:cNvSpPr>
            <a:spLocks noGrp="1"/>
          </p:cNvSpPr>
          <p:nvPr>
            <p:ph sz="half" idx="2"/>
          </p:nvPr>
        </p:nvSpPr>
        <p:spPr>
          <a:xfrm>
            <a:off x="4648200" y="1174806"/>
            <a:ext cx="4038600" cy="3538728"/>
          </a:xfrm>
        </p:spPr>
        <p:txBody>
          <a:bodyPr>
            <a:normAutofit/>
          </a:bodyPr>
          <a:lstStyle/>
          <a:p>
            <a:pPr>
              <a:lnSpc>
                <a:spcPct val="100000"/>
              </a:lnSpc>
              <a:spcBef>
                <a:spcPts val="0"/>
              </a:spcBef>
            </a:pPr>
            <a:r>
              <a:rPr lang="en-US" sz="2400" dirty="0"/>
              <a:t>Married to Jane for 22 years</a:t>
            </a:r>
          </a:p>
          <a:p>
            <a:pPr>
              <a:lnSpc>
                <a:spcPct val="100000"/>
              </a:lnSpc>
              <a:spcBef>
                <a:spcPts val="0"/>
              </a:spcBef>
            </a:pPr>
            <a:endParaRPr lang="en-US" sz="2400" dirty="0"/>
          </a:p>
          <a:p>
            <a:pPr>
              <a:lnSpc>
                <a:spcPct val="100000"/>
              </a:lnSpc>
              <a:spcBef>
                <a:spcPts val="0"/>
              </a:spcBef>
            </a:pPr>
            <a:r>
              <a:rPr lang="en-US" sz="2400" dirty="0"/>
              <a:t>Ian – 19 studying Youth Ministry @ UNW</a:t>
            </a:r>
          </a:p>
          <a:p>
            <a:pPr>
              <a:lnSpc>
                <a:spcPct val="100000"/>
              </a:lnSpc>
              <a:spcBef>
                <a:spcPts val="0"/>
              </a:spcBef>
            </a:pPr>
            <a:endParaRPr lang="en-US" sz="2400" dirty="0"/>
          </a:p>
          <a:p>
            <a:pPr>
              <a:lnSpc>
                <a:spcPct val="100000"/>
              </a:lnSpc>
              <a:spcBef>
                <a:spcPts val="0"/>
              </a:spcBef>
            </a:pPr>
            <a:r>
              <a:rPr lang="en-US" sz="2400" dirty="0"/>
              <a:t>Xander -17 junior in HS</a:t>
            </a:r>
          </a:p>
        </p:txBody>
      </p:sp>
      <p:pic>
        <p:nvPicPr>
          <p:cNvPr id="8" name="Picture 7">
            <a:extLst>
              <a:ext uri="{FF2B5EF4-FFF2-40B4-BE49-F238E27FC236}">
                <a16:creationId xmlns:a16="http://schemas.microsoft.com/office/drawing/2014/main" id="{2FEBD499-332C-17EB-A8CF-4020AF3092FF}"/>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33400" y="1243262"/>
            <a:ext cx="3906252" cy="2929689"/>
          </a:xfrm>
          <a:prstGeom prst="rect">
            <a:avLst/>
          </a:prstGeom>
        </p:spPr>
      </p:pic>
    </p:spTree>
    <p:extLst>
      <p:ext uri="{BB962C8B-B14F-4D97-AF65-F5344CB8AC3E}">
        <p14:creationId xmlns:p14="http://schemas.microsoft.com/office/powerpoint/2010/main" val="11787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8D36A-0CE3-1AC1-C0EE-CD571010C335}"/>
              </a:ext>
            </a:extLst>
          </p:cNvPr>
          <p:cNvSpPr>
            <a:spLocks noGrp="1"/>
          </p:cNvSpPr>
          <p:nvPr>
            <p:ph type="title"/>
          </p:nvPr>
        </p:nvSpPr>
        <p:spPr/>
        <p:txBody>
          <a:bodyPr>
            <a:normAutofit fontScale="90000"/>
          </a:bodyPr>
          <a:lstStyle/>
          <a:p>
            <a:pPr algn="ctr"/>
            <a:r>
              <a:rPr lang="en-US" dirty="0"/>
              <a:t>In what areas do you need to cultivate a growth mind set? </a:t>
            </a:r>
          </a:p>
        </p:txBody>
      </p:sp>
      <p:sp>
        <p:nvSpPr>
          <p:cNvPr id="3" name="Content Placeholder 2">
            <a:extLst>
              <a:ext uri="{FF2B5EF4-FFF2-40B4-BE49-F238E27FC236}">
                <a16:creationId xmlns:a16="http://schemas.microsoft.com/office/drawing/2014/main" id="{5C821664-F4CD-23F7-8470-E8821C8E2103}"/>
              </a:ext>
            </a:extLst>
          </p:cNvPr>
          <p:cNvSpPr>
            <a:spLocks noGrp="1"/>
          </p:cNvSpPr>
          <p:nvPr>
            <p:ph idx="1"/>
          </p:nvPr>
        </p:nvSpPr>
        <p:spPr>
          <a:xfrm>
            <a:off x="457200" y="1371600"/>
            <a:ext cx="8229600" cy="3405941"/>
          </a:xfrm>
        </p:spPr>
        <p:txBody>
          <a:bodyPr>
            <a:normAutofit fontScale="85000" lnSpcReduction="20000"/>
          </a:bodyPr>
          <a:lstStyle/>
          <a:p>
            <a:r>
              <a:rPr lang="en-US" dirty="0"/>
              <a:t>Marriage</a:t>
            </a:r>
          </a:p>
          <a:p>
            <a:r>
              <a:rPr lang="en-US" dirty="0"/>
              <a:t>Parenting</a:t>
            </a:r>
          </a:p>
          <a:p>
            <a:r>
              <a:rPr lang="en-US" dirty="0"/>
              <a:t>Friendship</a:t>
            </a:r>
          </a:p>
          <a:p>
            <a:r>
              <a:rPr lang="en-US" dirty="0"/>
              <a:t>Physical Health</a:t>
            </a:r>
          </a:p>
          <a:p>
            <a:r>
              <a:rPr lang="en-US" dirty="0"/>
              <a:t>Mental Health</a:t>
            </a:r>
          </a:p>
          <a:p>
            <a:r>
              <a:rPr lang="en-US" dirty="0"/>
              <a:t>Personal Holiness &amp; Spiritual Maturity</a:t>
            </a:r>
          </a:p>
          <a:p>
            <a:r>
              <a:rPr lang="en-US" dirty="0"/>
              <a:t>Professional Development (preaching, leading, counseling, etc.)</a:t>
            </a:r>
          </a:p>
          <a:p>
            <a:r>
              <a:rPr lang="en-US" dirty="0"/>
              <a:t>Equipping yourself and your church for conflict*</a:t>
            </a:r>
          </a:p>
        </p:txBody>
      </p:sp>
    </p:spTree>
    <p:extLst>
      <p:ext uri="{BB962C8B-B14F-4D97-AF65-F5344CB8AC3E}">
        <p14:creationId xmlns:p14="http://schemas.microsoft.com/office/powerpoint/2010/main" val="1532325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CF51-8CD8-C7A0-FB8B-F8DA57FBC448}"/>
              </a:ext>
            </a:extLst>
          </p:cNvPr>
          <p:cNvSpPr>
            <a:spLocks noGrp="1"/>
          </p:cNvSpPr>
          <p:nvPr>
            <p:ph type="title"/>
          </p:nvPr>
        </p:nvSpPr>
        <p:spPr/>
        <p:txBody>
          <a:bodyPr>
            <a:noAutofit/>
          </a:bodyPr>
          <a:lstStyle/>
          <a:p>
            <a:r>
              <a:rPr lang="en-US" sz="3200" dirty="0"/>
              <a:t>Proactive Self-Shepherding Practices or Resources</a:t>
            </a:r>
          </a:p>
        </p:txBody>
      </p:sp>
      <p:sp>
        <p:nvSpPr>
          <p:cNvPr id="3" name="Content Placeholder 2">
            <a:extLst>
              <a:ext uri="{FF2B5EF4-FFF2-40B4-BE49-F238E27FC236}">
                <a16:creationId xmlns:a16="http://schemas.microsoft.com/office/drawing/2014/main" id="{1F725763-F323-218A-D1F2-1653FCD7DFA9}"/>
              </a:ext>
            </a:extLst>
          </p:cNvPr>
          <p:cNvSpPr>
            <a:spLocks noGrp="1"/>
          </p:cNvSpPr>
          <p:nvPr>
            <p:ph idx="1"/>
          </p:nvPr>
        </p:nvSpPr>
        <p:spPr/>
        <p:txBody>
          <a:bodyPr/>
          <a:lstStyle/>
          <a:p>
            <a:r>
              <a:rPr lang="en-US" dirty="0"/>
              <a:t>Spiritual Disciplines</a:t>
            </a:r>
          </a:p>
          <a:p>
            <a:r>
              <a:rPr lang="en-US" dirty="0"/>
              <a:t>Peer care and accountability</a:t>
            </a:r>
          </a:p>
          <a:p>
            <a:r>
              <a:rPr lang="en-US" dirty="0"/>
              <a:t>Counseling or Professional care</a:t>
            </a:r>
          </a:p>
          <a:p>
            <a:r>
              <a:rPr lang="en-US" dirty="0"/>
              <a:t>Coaching/Mentoring</a:t>
            </a:r>
          </a:p>
          <a:p>
            <a:r>
              <a:rPr lang="en-US" dirty="0"/>
              <a:t>Training</a:t>
            </a:r>
          </a:p>
          <a:p>
            <a:r>
              <a:rPr lang="en-US" dirty="0"/>
              <a:t>Rest and Retreat</a:t>
            </a:r>
          </a:p>
        </p:txBody>
      </p:sp>
    </p:spTree>
    <p:extLst>
      <p:ext uri="{BB962C8B-B14F-4D97-AF65-F5344CB8AC3E}">
        <p14:creationId xmlns:p14="http://schemas.microsoft.com/office/powerpoint/2010/main" val="4187992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F6EE8-41F0-1A1E-5A4F-D5E4F101C11A}"/>
              </a:ext>
            </a:extLst>
          </p:cNvPr>
          <p:cNvSpPr>
            <a:spLocks noGrp="1"/>
          </p:cNvSpPr>
          <p:nvPr>
            <p:ph type="ctrTitle"/>
          </p:nvPr>
        </p:nvSpPr>
        <p:spPr/>
        <p:txBody>
          <a:bodyPr/>
          <a:lstStyle/>
          <a:p>
            <a:r>
              <a:rPr lang="en-US" sz="4800" dirty="0"/>
              <a:t>Regularly Examine your soul for Spirit-led living</a:t>
            </a:r>
          </a:p>
        </p:txBody>
      </p:sp>
      <p:sp>
        <p:nvSpPr>
          <p:cNvPr id="3" name="Subtitle 2">
            <a:extLst>
              <a:ext uri="{FF2B5EF4-FFF2-40B4-BE49-F238E27FC236}">
                <a16:creationId xmlns:a16="http://schemas.microsoft.com/office/drawing/2014/main" id="{046A3657-412F-003C-952B-7007DFBE745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55172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87050-C0B3-7302-DFFD-6904FCC7505D}"/>
              </a:ext>
            </a:extLst>
          </p:cNvPr>
          <p:cNvSpPr>
            <a:spLocks noGrp="1"/>
          </p:cNvSpPr>
          <p:nvPr>
            <p:ph type="ctrTitle"/>
          </p:nvPr>
        </p:nvSpPr>
        <p:spPr/>
        <p:txBody>
          <a:bodyPr/>
          <a:lstStyle/>
          <a:p>
            <a:r>
              <a:rPr lang="en-US" sz="4400" dirty="0"/>
              <a:t>“Check yourself before you wreck your self”</a:t>
            </a:r>
          </a:p>
        </p:txBody>
      </p:sp>
      <p:sp>
        <p:nvSpPr>
          <p:cNvPr id="3" name="Subtitle 2">
            <a:extLst>
              <a:ext uri="{FF2B5EF4-FFF2-40B4-BE49-F238E27FC236}">
                <a16:creationId xmlns:a16="http://schemas.microsoft.com/office/drawing/2014/main" id="{CEBF8DB5-6F84-E028-9361-7856D098D91E}"/>
              </a:ext>
            </a:extLst>
          </p:cNvPr>
          <p:cNvSpPr>
            <a:spLocks noGrp="1"/>
          </p:cNvSpPr>
          <p:nvPr>
            <p:ph type="subTitle" idx="1"/>
          </p:nvPr>
        </p:nvSpPr>
        <p:spPr/>
        <p:txBody>
          <a:bodyPr>
            <a:normAutofit/>
          </a:bodyPr>
          <a:lstStyle/>
          <a:p>
            <a:r>
              <a:rPr lang="en-US" sz="3600" dirty="0"/>
              <a:t>Ice Cube</a:t>
            </a:r>
          </a:p>
        </p:txBody>
      </p:sp>
    </p:spTree>
    <p:extLst>
      <p:ext uri="{BB962C8B-B14F-4D97-AF65-F5344CB8AC3E}">
        <p14:creationId xmlns:p14="http://schemas.microsoft.com/office/powerpoint/2010/main" val="2895241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6B0BB-0F17-BF53-40DD-9F3491848510}"/>
              </a:ext>
            </a:extLst>
          </p:cNvPr>
          <p:cNvSpPr>
            <a:spLocks noGrp="1"/>
          </p:cNvSpPr>
          <p:nvPr>
            <p:ph type="title"/>
          </p:nvPr>
        </p:nvSpPr>
        <p:spPr/>
        <p:txBody>
          <a:bodyPr/>
          <a:lstStyle/>
          <a:p>
            <a:r>
              <a:rPr lang="en-US" dirty="0"/>
              <a:t>Watch your life… through assessment</a:t>
            </a:r>
          </a:p>
        </p:txBody>
      </p:sp>
      <p:sp>
        <p:nvSpPr>
          <p:cNvPr id="3" name="Content Placeholder 2">
            <a:extLst>
              <a:ext uri="{FF2B5EF4-FFF2-40B4-BE49-F238E27FC236}">
                <a16:creationId xmlns:a16="http://schemas.microsoft.com/office/drawing/2014/main" id="{8EE377CF-43F0-F5AA-553A-A75EA96D209F}"/>
              </a:ext>
            </a:extLst>
          </p:cNvPr>
          <p:cNvSpPr>
            <a:spLocks noGrp="1"/>
          </p:cNvSpPr>
          <p:nvPr>
            <p:ph idx="1"/>
          </p:nvPr>
        </p:nvSpPr>
        <p:spPr/>
        <p:txBody>
          <a:bodyPr>
            <a:normAutofit/>
          </a:bodyPr>
          <a:lstStyle/>
          <a:p>
            <a:pPr marL="0" indent="0">
              <a:buNone/>
            </a:pPr>
            <a:r>
              <a:rPr lang="en-US" dirty="0"/>
              <a:t> Psalm 139:23–24 (ESV) </a:t>
            </a:r>
          </a:p>
          <a:p>
            <a:r>
              <a:rPr lang="en-US" baseline="30000" dirty="0"/>
              <a:t>23</a:t>
            </a:r>
            <a:r>
              <a:rPr lang="en-US" dirty="0"/>
              <a:t>Search me, O God, and know my heart! Try me and know my thoughts! </a:t>
            </a:r>
            <a:r>
              <a:rPr lang="en-US" baseline="30000" dirty="0"/>
              <a:t>24</a:t>
            </a:r>
            <a:r>
              <a:rPr lang="en-US" dirty="0"/>
              <a:t>And see if there be any grievous way in me, and lead me in the way everlasting! </a:t>
            </a:r>
          </a:p>
          <a:p>
            <a:endParaRPr lang="en-US" dirty="0"/>
          </a:p>
        </p:txBody>
      </p:sp>
    </p:spTree>
    <p:extLst>
      <p:ext uri="{BB962C8B-B14F-4D97-AF65-F5344CB8AC3E}">
        <p14:creationId xmlns:p14="http://schemas.microsoft.com/office/powerpoint/2010/main" val="26934516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9D576-9C7F-F241-EC81-94FCC2D66C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95801-7DC5-8E68-DDB1-905D763456DA}"/>
              </a:ext>
            </a:extLst>
          </p:cNvPr>
          <p:cNvSpPr>
            <a:spLocks noGrp="1"/>
          </p:cNvSpPr>
          <p:nvPr>
            <p:ph type="title"/>
          </p:nvPr>
        </p:nvSpPr>
        <p:spPr/>
        <p:txBody>
          <a:bodyPr/>
          <a:lstStyle/>
          <a:p>
            <a:r>
              <a:rPr lang="en-US" dirty="0"/>
              <a:t>Watch your life… through assessment</a:t>
            </a:r>
          </a:p>
        </p:txBody>
      </p:sp>
      <p:sp>
        <p:nvSpPr>
          <p:cNvPr id="3" name="Content Placeholder 2">
            <a:extLst>
              <a:ext uri="{FF2B5EF4-FFF2-40B4-BE49-F238E27FC236}">
                <a16:creationId xmlns:a16="http://schemas.microsoft.com/office/drawing/2014/main" id="{21A90CE3-322F-FC59-9D48-5213CAFADFE1}"/>
              </a:ext>
            </a:extLst>
          </p:cNvPr>
          <p:cNvSpPr>
            <a:spLocks noGrp="1"/>
          </p:cNvSpPr>
          <p:nvPr>
            <p:ph idx="1"/>
          </p:nvPr>
        </p:nvSpPr>
        <p:spPr/>
        <p:txBody>
          <a:bodyPr>
            <a:normAutofit/>
          </a:bodyPr>
          <a:lstStyle/>
          <a:p>
            <a:pPr marL="0" indent="0">
              <a:buNone/>
            </a:pPr>
            <a:r>
              <a:rPr lang="en-US" dirty="0"/>
              <a:t>1 Peter 5:8 (ESV) </a:t>
            </a:r>
          </a:p>
          <a:p>
            <a:r>
              <a:rPr lang="en-US" baseline="30000" dirty="0"/>
              <a:t>8</a:t>
            </a:r>
            <a:r>
              <a:rPr lang="en-US" dirty="0"/>
              <a:t>Be sober-minded; be watchful. Your adversary the devil prowls around like a roaring lion, seeking someone to devour. </a:t>
            </a:r>
            <a:r>
              <a:rPr lang="en-US" baseline="30000" dirty="0"/>
              <a:t>9</a:t>
            </a:r>
            <a:r>
              <a:rPr lang="en-US" dirty="0"/>
              <a:t>Resist him, firm in your faith, knowing that the same kinds of suffering are being experienced by your brotherhood throughout the world. </a:t>
            </a:r>
          </a:p>
          <a:p>
            <a:endParaRPr lang="en-US" dirty="0"/>
          </a:p>
          <a:p>
            <a:endParaRPr lang="en-US" dirty="0"/>
          </a:p>
        </p:txBody>
      </p:sp>
    </p:spTree>
    <p:extLst>
      <p:ext uri="{BB962C8B-B14F-4D97-AF65-F5344CB8AC3E}">
        <p14:creationId xmlns:p14="http://schemas.microsoft.com/office/powerpoint/2010/main" val="182893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BE2C8-12F7-3633-B2C8-0E55B128136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EDECAA-7037-BCCD-01D9-BDA9D31A4BDC}"/>
              </a:ext>
            </a:extLst>
          </p:cNvPr>
          <p:cNvSpPr>
            <a:spLocks noGrp="1"/>
          </p:cNvSpPr>
          <p:nvPr>
            <p:ph idx="1"/>
          </p:nvPr>
        </p:nvSpPr>
        <p:spPr/>
        <p:txBody>
          <a:bodyPr>
            <a:normAutofit/>
          </a:bodyPr>
          <a:lstStyle/>
          <a:p>
            <a:pPr marL="0" indent="0" algn="ctr">
              <a:lnSpc>
                <a:spcPct val="100000"/>
              </a:lnSpc>
              <a:buNone/>
            </a:pPr>
            <a:r>
              <a:rPr lang="en-US" sz="3200" dirty="0"/>
              <a:t>When we grow in self-awareness we grow in our ability to discern the presence of our flesh, Satan and the Spirit in order that we may depend on and follow the Spirit and also walk with others well</a:t>
            </a:r>
          </a:p>
        </p:txBody>
      </p:sp>
    </p:spTree>
    <p:extLst>
      <p:ext uri="{BB962C8B-B14F-4D97-AF65-F5344CB8AC3E}">
        <p14:creationId xmlns:p14="http://schemas.microsoft.com/office/powerpoint/2010/main" val="3634341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89C3D-BACE-32D0-0965-7D0D48BAB0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F2AC1E-C276-AEF4-4F9B-D852DB3BC75F}"/>
              </a:ext>
            </a:extLst>
          </p:cNvPr>
          <p:cNvSpPr>
            <a:spLocks noGrp="1"/>
          </p:cNvSpPr>
          <p:nvPr>
            <p:ph type="title"/>
          </p:nvPr>
        </p:nvSpPr>
        <p:spPr/>
        <p:txBody>
          <a:bodyPr/>
          <a:lstStyle/>
          <a:p>
            <a:r>
              <a:rPr lang="en-US" dirty="0"/>
              <a:t>Watch your life… through assessment</a:t>
            </a:r>
          </a:p>
        </p:txBody>
      </p:sp>
      <p:sp>
        <p:nvSpPr>
          <p:cNvPr id="3" name="Content Placeholder 2">
            <a:extLst>
              <a:ext uri="{FF2B5EF4-FFF2-40B4-BE49-F238E27FC236}">
                <a16:creationId xmlns:a16="http://schemas.microsoft.com/office/drawing/2014/main" id="{A8733BB8-51B3-9511-BBC9-1B14AB00D15A}"/>
              </a:ext>
            </a:extLst>
          </p:cNvPr>
          <p:cNvSpPr>
            <a:spLocks noGrp="1"/>
          </p:cNvSpPr>
          <p:nvPr>
            <p:ph idx="1"/>
          </p:nvPr>
        </p:nvSpPr>
        <p:spPr/>
        <p:txBody>
          <a:bodyPr>
            <a:normAutofit fontScale="92500" lnSpcReduction="20000"/>
          </a:bodyPr>
          <a:lstStyle/>
          <a:p>
            <a:r>
              <a:rPr lang="en-US" b="1" dirty="0"/>
              <a:t>Emotionally Healthy Leader – Personal Assessment</a:t>
            </a:r>
          </a:p>
          <a:p>
            <a:pPr lvl="1"/>
            <a:r>
              <a:rPr lang="en-US" dirty="0">
                <a:hlinkClick r:id="rId2"/>
              </a:rPr>
              <a:t>https://www.emotionallyhealthy.org/leadership-assessment/</a:t>
            </a:r>
            <a:endParaRPr lang="en-US" dirty="0"/>
          </a:p>
          <a:p>
            <a:pPr lvl="1"/>
            <a:r>
              <a:rPr lang="en-US" dirty="0">
                <a:hlinkClick r:id="rId3"/>
              </a:rPr>
              <a:t>https://www.emotionallyhealthy.org/mature/personal-assessment/</a:t>
            </a:r>
            <a:r>
              <a:rPr lang="en-US" dirty="0"/>
              <a:t> </a:t>
            </a:r>
          </a:p>
          <a:p>
            <a:r>
              <a:rPr lang="en-US" b="1" dirty="0"/>
              <a:t>Flourishing in Ministry Assessment</a:t>
            </a:r>
          </a:p>
          <a:p>
            <a:pPr lvl="1"/>
            <a:r>
              <a:rPr lang="en-US" dirty="0">
                <a:hlinkClick r:id="rId4"/>
              </a:rPr>
              <a:t>https://www.flourishinginministry.org/assessment</a:t>
            </a:r>
            <a:r>
              <a:rPr lang="en-US" dirty="0"/>
              <a:t> </a:t>
            </a:r>
          </a:p>
          <a:p>
            <a:pPr lvl="1"/>
            <a:r>
              <a:rPr lang="en-US" dirty="0"/>
              <a:t>The Flourishing in Ministry Assessment helps you understand how well you're doing in each of the four Flourishing dimensions: Daily Wellbeing, Resilience, Thriving, and Authenticity. You'll receive your score on each of those dimensions as well as resources to help you sustain or improve your level of flourishing.</a:t>
            </a:r>
          </a:p>
        </p:txBody>
      </p:sp>
    </p:spTree>
    <p:extLst>
      <p:ext uri="{BB962C8B-B14F-4D97-AF65-F5344CB8AC3E}">
        <p14:creationId xmlns:p14="http://schemas.microsoft.com/office/powerpoint/2010/main" val="366257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66272-0F4E-4FE7-09F1-99D8870ACAFC}"/>
              </a:ext>
            </a:extLst>
          </p:cNvPr>
          <p:cNvSpPr>
            <a:spLocks noGrp="1"/>
          </p:cNvSpPr>
          <p:nvPr>
            <p:ph type="ctrTitle"/>
          </p:nvPr>
        </p:nvSpPr>
        <p:spPr/>
        <p:txBody>
          <a:bodyPr/>
          <a:lstStyle/>
          <a:p>
            <a:r>
              <a:rPr lang="en-US" sz="4400" dirty="0"/>
              <a:t>Practicing a Lifestyle of Sabbath Rest</a:t>
            </a:r>
          </a:p>
        </p:txBody>
      </p:sp>
      <p:sp>
        <p:nvSpPr>
          <p:cNvPr id="3" name="Subtitle 2">
            <a:extLst>
              <a:ext uri="{FF2B5EF4-FFF2-40B4-BE49-F238E27FC236}">
                <a16:creationId xmlns:a16="http://schemas.microsoft.com/office/drawing/2014/main" id="{021D09B3-486A-8F88-4DD7-77E7AE316703}"/>
              </a:ext>
            </a:extLst>
          </p:cNvPr>
          <p:cNvSpPr>
            <a:spLocks noGrp="1"/>
          </p:cNvSpPr>
          <p:nvPr>
            <p:ph type="subTitle" idx="1"/>
          </p:nvPr>
        </p:nvSpPr>
        <p:spPr/>
        <p:txBody>
          <a:bodyPr>
            <a:normAutofit/>
          </a:bodyPr>
          <a:lstStyle/>
          <a:p>
            <a:r>
              <a:rPr lang="en-US" dirty="0"/>
              <a:t>Working from rest, instead of working for rest</a:t>
            </a:r>
          </a:p>
        </p:txBody>
      </p:sp>
    </p:spTree>
    <p:extLst>
      <p:ext uri="{BB962C8B-B14F-4D97-AF65-F5344CB8AC3E}">
        <p14:creationId xmlns:p14="http://schemas.microsoft.com/office/powerpoint/2010/main" val="768940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Title 1">
            <a:extLst>
              <a:ext uri="{FF2B5EF4-FFF2-40B4-BE49-F238E27FC236}">
                <a16:creationId xmlns:a16="http://schemas.microsoft.com/office/drawing/2014/main" id="{3F73F75F-0BB8-2114-E669-D238C535677D}"/>
              </a:ext>
            </a:extLst>
          </p:cNvPr>
          <p:cNvSpPr>
            <a:spLocks noGrp="1"/>
          </p:cNvSpPr>
          <p:nvPr>
            <p:ph type="title"/>
          </p:nvPr>
        </p:nvSpPr>
        <p:spPr>
          <a:xfrm>
            <a:off x="276727" y="1553195"/>
            <a:ext cx="2482516" cy="2037109"/>
          </a:xfrm>
        </p:spPr>
        <p:txBody>
          <a:bodyPr>
            <a:normAutofit fontScale="90000"/>
          </a:bodyPr>
          <a:lstStyle/>
          <a:p>
            <a:r>
              <a:rPr lang="en-US" dirty="0"/>
              <a:t>Pastors can often feel stuck on a hamster wheel of survival mode in ministry.  </a:t>
            </a:r>
            <a:br>
              <a:rPr lang="en-US" dirty="0"/>
            </a:br>
            <a:endParaRPr lang="en-US" dirty="0"/>
          </a:p>
        </p:txBody>
      </p:sp>
      <p:pic>
        <p:nvPicPr>
          <p:cNvPr id="5124" name="Picture 4" descr="Allhands: Want off the hamster wheel? 5 tips to find work-life balance">
            <a:extLst>
              <a:ext uri="{FF2B5EF4-FFF2-40B4-BE49-F238E27FC236}">
                <a16:creationId xmlns:a16="http://schemas.microsoft.com/office/drawing/2014/main" id="{74B112C6-682D-3CCC-5331-15DC1C2F5072}"/>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tretch>
            <a:fillRect/>
          </a:stretch>
        </p:blipFill>
        <p:spPr bwMode="auto">
          <a:xfrm>
            <a:off x="2962883" y="1366124"/>
            <a:ext cx="5904390" cy="3335980"/>
          </a:xfrm>
          <a:prstGeom prst="rect">
            <a:avLst/>
          </a:prstGeom>
          <a:solidFill>
            <a:srgbClr val="FFFFFF"/>
          </a:solidFill>
          <a:ln w="76200">
            <a:noFill/>
            <a:miter lim="800000"/>
          </a:ln>
          <a:effectLst>
            <a:outerShdw blurRad="50800" dist="12700" dir="5400000" algn="t" rotWithShape="0">
              <a:prstClr val="black">
                <a:alpha val="59000"/>
              </a:prstClr>
            </a:outerShdw>
          </a:effectLst>
        </p:spPr>
      </p:pic>
    </p:spTree>
    <p:extLst>
      <p:ext uri="{BB962C8B-B14F-4D97-AF65-F5344CB8AC3E}">
        <p14:creationId xmlns:p14="http://schemas.microsoft.com/office/powerpoint/2010/main" val="3961094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BFECD-9862-245A-E812-1DCA11511C8F}"/>
              </a:ext>
            </a:extLst>
          </p:cNvPr>
          <p:cNvSpPr>
            <a:spLocks noGrp="1"/>
          </p:cNvSpPr>
          <p:nvPr>
            <p:ph type="title"/>
          </p:nvPr>
        </p:nvSpPr>
        <p:spPr/>
        <p:txBody>
          <a:bodyPr>
            <a:normAutofit/>
          </a:bodyPr>
          <a:lstStyle/>
          <a:p>
            <a:r>
              <a:rPr lang="en-US" dirty="0"/>
              <a:t>1 Timothy 4:15–16 (ESV) </a:t>
            </a:r>
          </a:p>
        </p:txBody>
      </p:sp>
      <p:sp>
        <p:nvSpPr>
          <p:cNvPr id="3" name="Content Placeholder 2">
            <a:extLst>
              <a:ext uri="{FF2B5EF4-FFF2-40B4-BE49-F238E27FC236}">
                <a16:creationId xmlns:a16="http://schemas.microsoft.com/office/drawing/2014/main" id="{0976112B-3A52-77B8-009A-99A9EB3218EA}"/>
              </a:ext>
            </a:extLst>
          </p:cNvPr>
          <p:cNvSpPr>
            <a:spLocks noGrp="1"/>
          </p:cNvSpPr>
          <p:nvPr>
            <p:ph idx="1"/>
          </p:nvPr>
        </p:nvSpPr>
        <p:spPr/>
        <p:txBody>
          <a:bodyPr/>
          <a:lstStyle/>
          <a:p>
            <a:pPr marL="0" indent="0">
              <a:buNone/>
            </a:pPr>
            <a:r>
              <a:rPr lang="en-US" baseline="30000" dirty="0"/>
              <a:t>15</a:t>
            </a:r>
            <a:r>
              <a:rPr lang="en-US" dirty="0"/>
              <a:t>Practice these things, immerse yourself in them, so that all may see your progress. </a:t>
            </a:r>
            <a:r>
              <a:rPr lang="en-US" baseline="30000" dirty="0"/>
              <a:t>16</a:t>
            </a:r>
            <a:r>
              <a:rPr lang="en-US" dirty="0"/>
              <a:t>Keep a close watch on yourself (life) and on the teaching (doctrine). Persist in this, for by so doing you will save both yourself and your hearers. </a:t>
            </a:r>
          </a:p>
          <a:p>
            <a:endParaRPr lang="en-US" dirty="0"/>
          </a:p>
        </p:txBody>
      </p:sp>
    </p:spTree>
    <p:extLst>
      <p:ext uri="{BB962C8B-B14F-4D97-AF65-F5344CB8AC3E}">
        <p14:creationId xmlns:p14="http://schemas.microsoft.com/office/powerpoint/2010/main" val="5744416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05A451-AFB0-5F71-50B4-75D2CA7710B2}"/>
              </a:ext>
            </a:extLst>
          </p:cNvPr>
          <p:cNvSpPr>
            <a:spLocks noGrp="1"/>
          </p:cNvSpPr>
          <p:nvPr>
            <p:ph idx="1"/>
          </p:nvPr>
        </p:nvSpPr>
        <p:spPr>
          <a:xfrm>
            <a:off x="457200" y="689811"/>
            <a:ext cx="8229600" cy="4087731"/>
          </a:xfrm>
        </p:spPr>
        <p:txBody>
          <a:bodyPr>
            <a:normAutofit/>
          </a:bodyPr>
          <a:lstStyle/>
          <a:p>
            <a:pPr marL="0" indent="0" algn="ctr">
              <a:lnSpc>
                <a:spcPct val="100000"/>
              </a:lnSpc>
              <a:buNone/>
            </a:pPr>
            <a:r>
              <a:rPr lang="en-US" sz="3200" b="1" dirty="0"/>
              <a:t>Two lies Satan tempts pastors and ministry leaders to believe that keep them stuck in survival mode and drive them to burnout:</a:t>
            </a:r>
          </a:p>
          <a:p>
            <a:pPr marL="0" indent="0" algn="ctr">
              <a:lnSpc>
                <a:spcPct val="100000"/>
              </a:lnSpc>
              <a:buNone/>
            </a:pPr>
            <a:endParaRPr lang="en-US" sz="1600" b="1" dirty="0"/>
          </a:p>
          <a:p>
            <a:pPr lvl="1"/>
            <a:r>
              <a:rPr lang="en-US" sz="2600" b="1" dirty="0"/>
              <a:t>I am invincible</a:t>
            </a:r>
            <a:r>
              <a:rPr lang="en-US" sz="2600" dirty="0"/>
              <a:t>… “I can do it all” or “I should do it all”</a:t>
            </a:r>
          </a:p>
          <a:p>
            <a:pPr lvl="1"/>
            <a:r>
              <a:rPr lang="en-US" sz="2600" b="1" dirty="0"/>
              <a:t>I am irreplaceable</a:t>
            </a:r>
            <a:r>
              <a:rPr lang="en-US" sz="2600" dirty="0"/>
              <a:t>… “I am necessary” or “I should be needed”</a:t>
            </a:r>
          </a:p>
        </p:txBody>
      </p:sp>
    </p:spTree>
    <p:extLst>
      <p:ext uri="{BB962C8B-B14F-4D97-AF65-F5344CB8AC3E}">
        <p14:creationId xmlns:p14="http://schemas.microsoft.com/office/powerpoint/2010/main" val="17252600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86218-FD8D-73B5-1797-7BC99185B53B}"/>
              </a:ext>
            </a:extLst>
          </p:cNvPr>
          <p:cNvSpPr>
            <a:spLocks noGrp="1"/>
          </p:cNvSpPr>
          <p:nvPr>
            <p:ph type="title"/>
          </p:nvPr>
        </p:nvSpPr>
        <p:spPr/>
        <p:txBody>
          <a:bodyPr>
            <a:normAutofit fontScale="90000"/>
          </a:bodyPr>
          <a:lstStyle/>
          <a:p>
            <a:r>
              <a:rPr lang="en-US" dirty="0"/>
              <a:t>Factors that Deplete Helping Professionals</a:t>
            </a:r>
          </a:p>
        </p:txBody>
      </p:sp>
      <p:sp>
        <p:nvSpPr>
          <p:cNvPr id="3" name="Content Placeholder 2">
            <a:extLst>
              <a:ext uri="{FF2B5EF4-FFF2-40B4-BE49-F238E27FC236}">
                <a16:creationId xmlns:a16="http://schemas.microsoft.com/office/drawing/2014/main" id="{44452591-6252-2438-A9A9-FD2F28E03A40}"/>
              </a:ext>
            </a:extLst>
          </p:cNvPr>
          <p:cNvSpPr>
            <a:spLocks noGrp="1"/>
          </p:cNvSpPr>
          <p:nvPr>
            <p:ph idx="1"/>
          </p:nvPr>
        </p:nvSpPr>
        <p:spPr/>
        <p:txBody>
          <a:bodyPr>
            <a:normAutofit/>
          </a:bodyPr>
          <a:lstStyle/>
          <a:p>
            <a:r>
              <a:rPr lang="en-US" sz="2800" dirty="0"/>
              <a:t>Compassion Fatigue</a:t>
            </a:r>
          </a:p>
          <a:p>
            <a:r>
              <a:rPr lang="en-US" sz="2800" dirty="0"/>
              <a:t>Decision Making Fatigue</a:t>
            </a:r>
          </a:p>
        </p:txBody>
      </p:sp>
    </p:spTree>
    <p:extLst>
      <p:ext uri="{BB962C8B-B14F-4D97-AF65-F5344CB8AC3E}">
        <p14:creationId xmlns:p14="http://schemas.microsoft.com/office/powerpoint/2010/main" val="4861168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1C0CB-882B-96AF-14D4-27BCDDA42C4A}"/>
              </a:ext>
            </a:extLst>
          </p:cNvPr>
          <p:cNvSpPr>
            <a:spLocks noGrp="1"/>
          </p:cNvSpPr>
          <p:nvPr>
            <p:ph type="title"/>
          </p:nvPr>
        </p:nvSpPr>
        <p:spPr/>
        <p:txBody>
          <a:bodyPr>
            <a:normAutofit fontScale="90000"/>
          </a:bodyPr>
          <a:lstStyle/>
          <a:p>
            <a:r>
              <a:rPr lang="en-US" dirty="0"/>
              <a:t>Mike Minter - </a:t>
            </a:r>
            <a:r>
              <a:rPr lang="en-US" b="0" dirty="0"/>
              <a:t>Why Sabbath Is for Pastors, Too</a:t>
            </a:r>
            <a:endParaRPr lang="en-US" dirty="0"/>
          </a:p>
        </p:txBody>
      </p:sp>
      <p:sp>
        <p:nvSpPr>
          <p:cNvPr id="3" name="Content Placeholder 2">
            <a:extLst>
              <a:ext uri="{FF2B5EF4-FFF2-40B4-BE49-F238E27FC236}">
                <a16:creationId xmlns:a16="http://schemas.microsoft.com/office/drawing/2014/main" id="{CE978383-72B0-9345-5E34-B1014BFEDA9D}"/>
              </a:ext>
            </a:extLst>
          </p:cNvPr>
          <p:cNvSpPr>
            <a:spLocks noGrp="1"/>
          </p:cNvSpPr>
          <p:nvPr>
            <p:ph idx="1"/>
          </p:nvPr>
        </p:nvSpPr>
        <p:spPr/>
        <p:txBody>
          <a:bodyPr>
            <a:normAutofit fontScale="92500" lnSpcReduction="10000"/>
          </a:bodyPr>
          <a:lstStyle/>
          <a:p>
            <a:r>
              <a:rPr lang="en-US" dirty="0"/>
              <a:t>“To be a good pastor, you’ll need the strength of an ox, the daring of a lion, the harmlessness of a dove, the gentleness of a sheep, the vision of an eagle, the perspective of a giraffe, the endurance of a camel, the stomach of a horse, the faithfulness of a prophet, the fervency of an evangelist, the tenacity of a bulldog, the wisdom of an owl, the industry of a beaver, the head of a scholar, the hide of a rhinoceros, the heart of a child, and the devotion of a mother. Is it any wonder why pastors need Sabbath rest?”</a:t>
            </a:r>
          </a:p>
          <a:p>
            <a:pPr marL="0" indent="0">
              <a:buNone/>
            </a:pPr>
            <a:r>
              <a:rPr lang="en-US" sz="1500" dirty="0">
                <a:hlinkClick r:id="rId2"/>
              </a:rPr>
              <a:t>https://research.lifeway.com/2025/04/10/why-sabbath-is-for-pastors-too/</a:t>
            </a:r>
            <a:r>
              <a:rPr lang="en-US" sz="1500" dirty="0"/>
              <a:t> </a:t>
            </a:r>
          </a:p>
        </p:txBody>
      </p:sp>
    </p:spTree>
    <p:extLst>
      <p:ext uri="{BB962C8B-B14F-4D97-AF65-F5344CB8AC3E}">
        <p14:creationId xmlns:p14="http://schemas.microsoft.com/office/powerpoint/2010/main" val="327976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4FBC7-FDF9-2E5E-920F-AA388C8AD15D}"/>
              </a:ext>
            </a:extLst>
          </p:cNvPr>
          <p:cNvSpPr>
            <a:spLocks noGrp="1"/>
          </p:cNvSpPr>
          <p:nvPr>
            <p:ph type="title"/>
          </p:nvPr>
        </p:nvSpPr>
        <p:spPr/>
        <p:txBody>
          <a:bodyPr>
            <a:normAutofit fontScale="90000"/>
          </a:bodyPr>
          <a:lstStyle/>
          <a:p>
            <a:r>
              <a:rPr lang="en-US" dirty="0"/>
              <a:t>Pastors &amp; Compassion Fatigue by Sam Rainer</a:t>
            </a:r>
          </a:p>
        </p:txBody>
      </p:sp>
      <p:sp>
        <p:nvSpPr>
          <p:cNvPr id="3" name="Content Placeholder 2">
            <a:extLst>
              <a:ext uri="{FF2B5EF4-FFF2-40B4-BE49-F238E27FC236}">
                <a16:creationId xmlns:a16="http://schemas.microsoft.com/office/drawing/2014/main" id="{2196BC70-183E-54BD-4B11-23BB1D810A3F}"/>
              </a:ext>
            </a:extLst>
          </p:cNvPr>
          <p:cNvSpPr>
            <a:spLocks noGrp="1"/>
          </p:cNvSpPr>
          <p:nvPr>
            <p:ph idx="1"/>
          </p:nvPr>
        </p:nvSpPr>
        <p:spPr/>
        <p:txBody>
          <a:bodyPr>
            <a:normAutofit fontScale="92500" lnSpcReduction="10000"/>
          </a:bodyPr>
          <a:lstStyle/>
          <a:p>
            <a:r>
              <a:rPr lang="en-US" dirty="0"/>
              <a:t>You will never fulfill the minimum expectations of your church. There will always be someone (or many people!) who thinks you should spend more time in a particular area. What can you do? Set a reasonable weekly workload and delegate responsibilities as you train and equip your congregants. Will you please everyone? No, but trying to please everyone is precisely how compassion fatigue begins.</a:t>
            </a:r>
          </a:p>
          <a:p>
            <a:r>
              <a:rPr lang="en-US" sz="1700" dirty="0">
                <a:hlinkClick r:id="rId2"/>
              </a:rPr>
              <a:t>https://churchanswers.com/blog/how-pastors-get-compassion-fatigue-plus-ways-to-overcome-it/</a:t>
            </a:r>
            <a:r>
              <a:rPr lang="en-US" sz="1700" dirty="0"/>
              <a:t> </a:t>
            </a:r>
          </a:p>
        </p:txBody>
      </p:sp>
    </p:spTree>
    <p:extLst>
      <p:ext uri="{BB962C8B-B14F-4D97-AF65-F5344CB8AC3E}">
        <p14:creationId xmlns:p14="http://schemas.microsoft.com/office/powerpoint/2010/main" val="25635453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C09B0-302B-B34C-ED76-1A281B0FC18B}"/>
              </a:ext>
            </a:extLst>
          </p:cNvPr>
          <p:cNvSpPr>
            <a:spLocks noGrp="1"/>
          </p:cNvSpPr>
          <p:nvPr>
            <p:ph type="title"/>
          </p:nvPr>
        </p:nvSpPr>
        <p:spPr/>
        <p:txBody>
          <a:bodyPr>
            <a:noAutofit/>
          </a:bodyPr>
          <a:lstStyle/>
          <a:p>
            <a:r>
              <a:rPr lang="en-US" sz="2400" dirty="0"/>
              <a:t>What doctors wish patients knew about decision fatigue </a:t>
            </a:r>
            <a:br>
              <a:rPr lang="en-US" sz="2400" dirty="0"/>
            </a:br>
            <a:r>
              <a:rPr lang="en-US" sz="2400" b="0" dirty="0"/>
              <a:t>by Lisa MacLean, MD</a:t>
            </a:r>
            <a:endParaRPr lang="en-US" sz="2400" dirty="0"/>
          </a:p>
        </p:txBody>
      </p:sp>
      <p:sp>
        <p:nvSpPr>
          <p:cNvPr id="3" name="Content Placeholder 2">
            <a:extLst>
              <a:ext uri="{FF2B5EF4-FFF2-40B4-BE49-F238E27FC236}">
                <a16:creationId xmlns:a16="http://schemas.microsoft.com/office/drawing/2014/main" id="{80A581A6-8C99-E79F-24FC-8B9831CA796E}"/>
              </a:ext>
            </a:extLst>
          </p:cNvPr>
          <p:cNvSpPr>
            <a:spLocks noGrp="1"/>
          </p:cNvSpPr>
          <p:nvPr>
            <p:ph idx="1"/>
          </p:nvPr>
        </p:nvSpPr>
        <p:spPr/>
        <p:txBody>
          <a:bodyPr>
            <a:normAutofit fontScale="62500" lnSpcReduction="20000"/>
          </a:bodyPr>
          <a:lstStyle/>
          <a:p>
            <a:r>
              <a:rPr lang="en-US" sz="3400" dirty="0"/>
              <a:t>Decision fatigue is “the idea that after making many decisions, your ability to make more decisions over the course of a day becomes worse. The more decisions you have to make, the more fatigue you develop and the more difficult making decisions can become.</a:t>
            </a:r>
          </a:p>
          <a:p>
            <a:r>
              <a:rPr lang="en-US" sz="3400" dirty="0"/>
              <a:t>“All of these decisions can create stress by the time the average person goes to bed, they’ve made over 35,000 decisions and all of those decisions take time and energy, and certainly can deplete us.”</a:t>
            </a:r>
          </a:p>
          <a:p>
            <a:pPr marL="0" indent="0">
              <a:buNone/>
            </a:pPr>
            <a:endParaRPr lang="en-US" sz="3400" dirty="0"/>
          </a:p>
          <a:p>
            <a:pPr marL="0" indent="0">
              <a:buNone/>
            </a:pPr>
            <a:r>
              <a:rPr lang="en-US" sz="1900" dirty="0">
                <a:hlinkClick r:id="rId2"/>
              </a:rPr>
              <a:t>https://www.ama-assn.org/public-health/behavioral-health/what-doctors-wish-patients-knew-about-decision-fatigue</a:t>
            </a:r>
            <a:r>
              <a:rPr lang="en-US" sz="1900" dirty="0"/>
              <a:t> </a:t>
            </a:r>
          </a:p>
        </p:txBody>
      </p:sp>
    </p:spTree>
    <p:extLst>
      <p:ext uri="{BB962C8B-B14F-4D97-AF65-F5344CB8AC3E}">
        <p14:creationId xmlns:p14="http://schemas.microsoft.com/office/powerpoint/2010/main" val="212402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A9EF1-20B5-9C4B-037B-BEA35C35C6BB}"/>
              </a:ext>
            </a:extLst>
          </p:cNvPr>
          <p:cNvSpPr>
            <a:spLocks noGrp="1"/>
          </p:cNvSpPr>
          <p:nvPr>
            <p:ph type="title"/>
          </p:nvPr>
        </p:nvSpPr>
        <p:spPr/>
        <p:txBody>
          <a:bodyPr>
            <a:noAutofit/>
          </a:bodyPr>
          <a:lstStyle/>
          <a:p>
            <a:r>
              <a:rPr lang="en-US" sz="2400" dirty="0"/>
              <a:t>What doctors wish patients knew about decision fatigue </a:t>
            </a:r>
            <a:br>
              <a:rPr lang="en-US" sz="2400" dirty="0"/>
            </a:br>
            <a:r>
              <a:rPr lang="en-US" sz="2400" b="0" dirty="0"/>
              <a:t>by Lisa MacLean, MD</a:t>
            </a:r>
          </a:p>
        </p:txBody>
      </p:sp>
      <p:sp>
        <p:nvSpPr>
          <p:cNvPr id="3" name="Content Placeholder 2">
            <a:extLst>
              <a:ext uri="{FF2B5EF4-FFF2-40B4-BE49-F238E27FC236}">
                <a16:creationId xmlns:a16="http://schemas.microsoft.com/office/drawing/2014/main" id="{5A642745-73D1-EAFE-A351-0129BA164166}"/>
              </a:ext>
            </a:extLst>
          </p:cNvPr>
          <p:cNvSpPr>
            <a:spLocks noGrp="1"/>
          </p:cNvSpPr>
          <p:nvPr>
            <p:ph idx="1"/>
          </p:nvPr>
        </p:nvSpPr>
        <p:spPr/>
        <p:txBody>
          <a:bodyPr>
            <a:normAutofit fontScale="25000" lnSpcReduction="20000"/>
          </a:bodyPr>
          <a:lstStyle/>
          <a:p>
            <a:r>
              <a:rPr lang="en-US" sz="8000" dirty="0"/>
              <a:t>“The more choices you have to make, the more it can wear on your brain, and it may cause your brain to look for short cuts. There are four main symptoms: procrastination, impulsivity, avoidance and indecision.”</a:t>
            </a:r>
          </a:p>
          <a:p>
            <a:r>
              <a:rPr lang="en-US" sz="8000" dirty="0"/>
              <a:t>“You are either putting the decision off until later, making a rash decision based on little evidence, avoiding the decision altogether or battling back and forth between various choices. The psychological effects of decision fatigue can vary, potentially leading to difficulty making the right decisions, impulse buying or other avoidance behaviors. </a:t>
            </a:r>
          </a:p>
          <a:p>
            <a:pPr marL="0" indent="0">
              <a:buNone/>
            </a:pPr>
            <a:r>
              <a:rPr lang="en-US" sz="4800" dirty="0">
                <a:hlinkClick r:id="rId2"/>
              </a:rPr>
              <a:t>https://www.ama-assn.org/public-health/behavioral-health/what-doctors-wish-patients-knew-about-decision-fatigue</a:t>
            </a:r>
            <a:r>
              <a:rPr lang="en-US" sz="4800" dirty="0"/>
              <a:t> </a:t>
            </a:r>
          </a:p>
          <a:p>
            <a:pPr marL="0" indent="0">
              <a:buNone/>
            </a:pPr>
            <a:r>
              <a:rPr lang="en-US" sz="4800" dirty="0">
                <a:hlinkClick r:id="rId3"/>
              </a:rPr>
              <a:t>https://pmc.ncbi.nlm.nih.gov/articles/PMC6119549/</a:t>
            </a:r>
            <a:r>
              <a:rPr lang="en-US" sz="4800" dirty="0"/>
              <a:t> </a:t>
            </a:r>
          </a:p>
        </p:txBody>
      </p:sp>
    </p:spTree>
    <p:extLst>
      <p:ext uri="{BB962C8B-B14F-4D97-AF65-F5344CB8AC3E}">
        <p14:creationId xmlns:p14="http://schemas.microsoft.com/office/powerpoint/2010/main" val="29451784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5A3FC-5390-52AC-E347-E48246043D95}"/>
              </a:ext>
            </a:extLst>
          </p:cNvPr>
          <p:cNvSpPr>
            <a:spLocks noGrp="1"/>
          </p:cNvSpPr>
          <p:nvPr>
            <p:ph type="title"/>
          </p:nvPr>
        </p:nvSpPr>
        <p:spPr/>
        <p:txBody>
          <a:bodyPr>
            <a:normAutofit fontScale="90000"/>
          </a:bodyPr>
          <a:lstStyle/>
          <a:p>
            <a:r>
              <a:rPr lang="en-US" dirty="0"/>
              <a:t>Pastors &amp; Compassion Fatigue by Sam Rainer</a:t>
            </a:r>
          </a:p>
        </p:txBody>
      </p:sp>
      <p:sp>
        <p:nvSpPr>
          <p:cNvPr id="3" name="Content Placeholder 2">
            <a:extLst>
              <a:ext uri="{FF2B5EF4-FFF2-40B4-BE49-F238E27FC236}">
                <a16:creationId xmlns:a16="http://schemas.microsoft.com/office/drawing/2014/main" id="{FB580878-1274-2568-5D5D-2950FA387F0A}"/>
              </a:ext>
            </a:extLst>
          </p:cNvPr>
          <p:cNvSpPr>
            <a:spLocks noGrp="1"/>
          </p:cNvSpPr>
          <p:nvPr>
            <p:ph idx="1"/>
          </p:nvPr>
        </p:nvSpPr>
        <p:spPr>
          <a:xfrm>
            <a:off x="457200" y="1119941"/>
            <a:ext cx="8229600" cy="3829047"/>
          </a:xfrm>
        </p:spPr>
        <p:txBody>
          <a:bodyPr>
            <a:normAutofit fontScale="70000" lnSpcReduction="20000"/>
          </a:bodyPr>
          <a:lstStyle/>
          <a:p>
            <a:r>
              <a:rPr lang="en-US" sz="2600" b="1" dirty="0"/>
              <a:t>Isolation</a:t>
            </a:r>
            <a:r>
              <a:rPr lang="en-US" sz="2600" dirty="0"/>
              <a:t>: Burdens are heavier when carried alone. A listening friend can relieve a lot of tension simply by hearing you express frustration. A struggling pastor needs someone to </a:t>
            </a:r>
            <a:r>
              <a:rPr lang="en-US" sz="2600" i="1" dirty="0"/>
              <a:t>hear</a:t>
            </a:r>
            <a:r>
              <a:rPr lang="en-US" sz="2600" dirty="0"/>
              <a:t> words and not </a:t>
            </a:r>
            <a:r>
              <a:rPr lang="en-US" sz="2600" i="1" dirty="0"/>
              <a:t>say</a:t>
            </a:r>
            <a:r>
              <a:rPr lang="en-US" sz="2600" dirty="0"/>
              <a:t> words. When pastors serve in isolation, they receive words from their congregants but have nowhere to share their own words. Tension builds when you have no outlet to share.</a:t>
            </a:r>
          </a:p>
          <a:p>
            <a:pPr marL="0" indent="0">
              <a:buNone/>
            </a:pPr>
            <a:endParaRPr lang="en-US" sz="1600" dirty="0"/>
          </a:p>
          <a:p>
            <a:r>
              <a:rPr lang="en-US" sz="2600" b="1" dirty="0"/>
              <a:t>No Margin</a:t>
            </a:r>
            <a:r>
              <a:rPr lang="en-US" sz="2600" dirty="0"/>
              <a:t>: The calendar fills quickly with requests for time—counseling, weddings, and meetings. Each is important because they come from people in your church. Then, a couple of emergencies occur, and you are at the hospital late. A teen runs away. You help find her. A spouse confesses adultery. You are on the phone for two hours on Saturday. After a few sleepless nights, you’re drained. Sounds like a tough week? No, it’s every week.</a:t>
            </a:r>
          </a:p>
          <a:p>
            <a:endParaRPr lang="en-US" dirty="0"/>
          </a:p>
        </p:txBody>
      </p:sp>
    </p:spTree>
    <p:extLst>
      <p:ext uri="{BB962C8B-B14F-4D97-AF65-F5344CB8AC3E}">
        <p14:creationId xmlns:p14="http://schemas.microsoft.com/office/powerpoint/2010/main" val="11983369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C87DF-3215-95DE-125F-69F31EFEE6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9D6319-6B88-1F97-C322-9B06DFBE6E5A}"/>
              </a:ext>
            </a:extLst>
          </p:cNvPr>
          <p:cNvSpPr>
            <a:spLocks noGrp="1"/>
          </p:cNvSpPr>
          <p:nvPr>
            <p:ph type="ctrTitle"/>
          </p:nvPr>
        </p:nvSpPr>
        <p:spPr/>
        <p:txBody>
          <a:bodyPr/>
          <a:lstStyle/>
          <a:p>
            <a:r>
              <a:rPr lang="en-US" sz="3600" dirty="0"/>
              <a:t>Practicing a Lifestyle of Sabbath Rest</a:t>
            </a:r>
          </a:p>
        </p:txBody>
      </p:sp>
      <p:sp>
        <p:nvSpPr>
          <p:cNvPr id="3" name="Subtitle 2">
            <a:extLst>
              <a:ext uri="{FF2B5EF4-FFF2-40B4-BE49-F238E27FC236}">
                <a16:creationId xmlns:a16="http://schemas.microsoft.com/office/drawing/2014/main" id="{C39EB302-C112-71E2-F310-88F60A826D9E}"/>
              </a:ext>
            </a:extLst>
          </p:cNvPr>
          <p:cNvSpPr>
            <a:spLocks noGrp="1"/>
          </p:cNvSpPr>
          <p:nvPr>
            <p:ph type="subTitle" idx="1"/>
          </p:nvPr>
        </p:nvSpPr>
        <p:spPr/>
        <p:txBody>
          <a:bodyPr>
            <a:normAutofit/>
          </a:bodyPr>
          <a:lstStyle/>
          <a:p>
            <a:r>
              <a:rPr lang="en-US" dirty="0"/>
              <a:t>Working from rest, instead of working for rest</a:t>
            </a:r>
          </a:p>
        </p:txBody>
      </p:sp>
    </p:spTree>
    <p:extLst>
      <p:ext uri="{BB962C8B-B14F-4D97-AF65-F5344CB8AC3E}">
        <p14:creationId xmlns:p14="http://schemas.microsoft.com/office/powerpoint/2010/main" val="21657995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7352-2832-430C-D29E-F76C39EA7175}"/>
              </a:ext>
            </a:extLst>
          </p:cNvPr>
          <p:cNvSpPr>
            <a:spLocks noGrp="1"/>
          </p:cNvSpPr>
          <p:nvPr>
            <p:ph type="title"/>
          </p:nvPr>
        </p:nvSpPr>
        <p:spPr/>
        <p:txBody>
          <a:bodyPr/>
          <a:lstStyle/>
          <a:p>
            <a:r>
              <a:rPr lang="en-US" dirty="0"/>
              <a:t>Sabbath Principles: </a:t>
            </a:r>
          </a:p>
        </p:txBody>
      </p:sp>
      <p:sp>
        <p:nvSpPr>
          <p:cNvPr id="3" name="Content Placeholder 2">
            <a:extLst>
              <a:ext uri="{FF2B5EF4-FFF2-40B4-BE49-F238E27FC236}">
                <a16:creationId xmlns:a16="http://schemas.microsoft.com/office/drawing/2014/main" id="{BAA4BA13-BA22-7F22-15DD-C4F6690C2EE6}"/>
              </a:ext>
            </a:extLst>
          </p:cNvPr>
          <p:cNvSpPr>
            <a:spLocks noGrp="1"/>
          </p:cNvSpPr>
          <p:nvPr>
            <p:ph idx="1"/>
          </p:nvPr>
        </p:nvSpPr>
        <p:spPr/>
        <p:txBody>
          <a:bodyPr/>
          <a:lstStyle/>
          <a:p>
            <a:pPr marL="0" indent="0">
              <a:buNone/>
            </a:pPr>
            <a:r>
              <a:rPr lang="en-US" dirty="0"/>
              <a:t>Exodus 20:8–11; Deuteronomy 5:14-15</a:t>
            </a:r>
            <a:endParaRPr lang="en-US" b="1" dirty="0"/>
          </a:p>
          <a:p>
            <a:r>
              <a:rPr lang="en-US" b="1" dirty="0"/>
              <a:t>Receiving our limits – “I am not God” </a:t>
            </a:r>
          </a:p>
          <a:p>
            <a:pPr lvl="1"/>
            <a:r>
              <a:rPr lang="en-US" dirty="0"/>
              <a:t>I surrender to God, as my Sovereign Creator and King</a:t>
            </a:r>
          </a:p>
          <a:p>
            <a:r>
              <a:rPr lang="en-US" b="1" dirty="0"/>
              <a:t>Receiving our need for rest - “I need and trust God”</a:t>
            </a:r>
          </a:p>
          <a:p>
            <a:pPr lvl="1"/>
            <a:r>
              <a:rPr lang="en-US" dirty="0"/>
              <a:t>I trust in and depend on God to work in me, for me and around me</a:t>
            </a:r>
          </a:p>
          <a:p>
            <a:endParaRPr lang="en-US" dirty="0"/>
          </a:p>
        </p:txBody>
      </p:sp>
    </p:spTree>
    <p:extLst>
      <p:ext uri="{BB962C8B-B14F-4D97-AF65-F5344CB8AC3E}">
        <p14:creationId xmlns:p14="http://schemas.microsoft.com/office/powerpoint/2010/main" val="6697267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73A5C-4FDB-C4CB-4D5F-81E31500848F}"/>
              </a:ext>
            </a:extLst>
          </p:cNvPr>
          <p:cNvSpPr>
            <a:spLocks noGrp="1"/>
          </p:cNvSpPr>
          <p:nvPr>
            <p:ph type="title"/>
          </p:nvPr>
        </p:nvSpPr>
        <p:spPr/>
        <p:txBody>
          <a:bodyPr/>
          <a:lstStyle/>
          <a:p>
            <a:r>
              <a:rPr lang="en-US" dirty="0"/>
              <a:t>Jesus and Sabbath Rest</a:t>
            </a:r>
          </a:p>
        </p:txBody>
      </p:sp>
      <p:sp>
        <p:nvSpPr>
          <p:cNvPr id="3" name="Content Placeholder 2">
            <a:extLst>
              <a:ext uri="{FF2B5EF4-FFF2-40B4-BE49-F238E27FC236}">
                <a16:creationId xmlns:a16="http://schemas.microsoft.com/office/drawing/2014/main" id="{3EF087E3-312C-6983-1FE0-F7710C279E2B}"/>
              </a:ext>
            </a:extLst>
          </p:cNvPr>
          <p:cNvSpPr>
            <a:spLocks noGrp="1"/>
          </p:cNvSpPr>
          <p:nvPr>
            <p:ph idx="1"/>
          </p:nvPr>
        </p:nvSpPr>
        <p:spPr/>
        <p:txBody>
          <a:bodyPr>
            <a:normAutofit/>
          </a:bodyPr>
          <a:lstStyle/>
          <a:p>
            <a:r>
              <a:rPr lang="en-US" dirty="0"/>
              <a:t>Sabbath Rest is a </a:t>
            </a:r>
            <a:r>
              <a:rPr lang="en-US" u="sng" dirty="0"/>
              <a:t>lifestyle</a:t>
            </a:r>
            <a:r>
              <a:rPr lang="en-US" dirty="0"/>
              <a:t> of surrender to and rest in Christ, as well as a </a:t>
            </a:r>
            <a:r>
              <a:rPr lang="en-US" u="sng" dirty="0"/>
              <a:t>scheduled</a:t>
            </a:r>
            <a:r>
              <a:rPr lang="en-US" dirty="0"/>
              <a:t> (holy) rhythm</a:t>
            </a:r>
          </a:p>
          <a:p>
            <a:pPr lvl="1"/>
            <a:r>
              <a:rPr lang="en-US" dirty="0"/>
              <a:t>Mark 2:23-28, Matt 11:28-30, Matt 5:17</a:t>
            </a:r>
          </a:p>
          <a:p>
            <a:pPr marL="274320" lvl="1" indent="0">
              <a:buNone/>
            </a:pPr>
            <a:endParaRPr lang="en-US" dirty="0"/>
          </a:p>
          <a:p>
            <a:r>
              <a:rPr lang="en-US" dirty="0"/>
              <a:t>Sabbath rest is spiritual, physical, psychological, relational, social, and vocational in practice and impact</a:t>
            </a:r>
          </a:p>
          <a:p>
            <a:endParaRPr lang="en-US" dirty="0"/>
          </a:p>
        </p:txBody>
      </p:sp>
    </p:spTree>
    <p:extLst>
      <p:ext uri="{BB962C8B-B14F-4D97-AF65-F5344CB8AC3E}">
        <p14:creationId xmlns:p14="http://schemas.microsoft.com/office/powerpoint/2010/main" val="2083691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08F86-02F5-2278-B5A8-0B5A5A61206D}"/>
              </a:ext>
            </a:extLst>
          </p:cNvPr>
          <p:cNvSpPr>
            <a:spLocks noGrp="1"/>
          </p:cNvSpPr>
          <p:nvPr>
            <p:ph type="title"/>
          </p:nvPr>
        </p:nvSpPr>
        <p:spPr/>
        <p:txBody>
          <a:bodyPr>
            <a:normAutofit/>
          </a:bodyPr>
          <a:lstStyle/>
          <a:p>
            <a:r>
              <a:rPr lang="en-US" dirty="0"/>
              <a:t>1 Peter 5:2–3 (ESV) </a:t>
            </a:r>
          </a:p>
        </p:txBody>
      </p:sp>
      <p:sp>
        <p:nvSpPr>
          <p:cNvPr id="3" name="Content Placeholder 2">
            <a:extLst>
              <a:ext uri="{FF2B5EF4-FFF2-40B4-BE49-F238E27FC236}">
                <a16:creationId xmlns:a16="http://schemas.microsoft.com/office/drawing/2014/main" id="{822E382B-B4DC-B1A7-4D8B-34CEF9DF7A8C}"/>
              </a:ext>
            </a:extLst>
          </p:cNvPr>
          <p:cNvSpPr>
            <a:spLocks noGrp="1"/>
          </p:cNvSpPr>
          <p:nvPr>
            <p:ph idx="1"/>
          </p:nvPr>
        </p:nvSpPr>
        <p:spPr/>
        <p:txBody>
          <a:bodyPr/>
          <a:lstStyle/>
          <a:p>
            <a:pPr marL="0" indent="0">
              <a:buNone/>
            </a:pPr>
            <a:r>
              <a:rPr lang="en-US" baseline="30000" dirty="0"/>
              <a:t>2</a:t>
            </a:r>
            <a:r>
              <a:rPr lang="en-US" dirty="0"/>
              <a:t>shepherd the flock of God that is among you, exercising oversight, not under compulsion, but willingly, as God would have you; not for shameful gain, but eagerly; </a:t>
            </a:r>
            <a:r>
              <a:rPr lang="en-US" baseline="30000" dirty="0"/>
              <a:t>3</a:t>
            </a:r>
            <a:r>
              <a:rPr lang="en-US" dirty="0"/>
              <a:t>not domineering over those in your charge, </a:t>
            </a:r>
            <a:r>
              <a:rPr lang="en-US" u="sng" dirty="0"/>
              <a:t>but being examples to the flock.</a:t>
            </a:r>
            <a:r>
              <a:rPr lang="en-US" dirty="0"/>
              <a:t> </a:t>
            </a:r>
          </a:p>
          <a:p>
            <a:endParaRPr lang="en-US" dirty="0"/>
          </a:p>
        </p:txBody>
      </p:sp>
    </p:spTree>
    <p:extLst>
      <p:ext uri="{BB962C8B-B14F-4D97-AF65-F5344CB8AC3E}">
        <p14:creationId xmlns:p14="http://schemas.microsoft.com/office/powerpoint/2010/main" val="25649050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5648E-5EF7-6A4E-91CE-0CDAF15B3AFD}"/>
              </a:ext>
            </a:extLst>
          </p:cNvPr>
          <p:cNvSpPr>
            <a:spLocks noGrp="1"/>
          </p:cNvSpPr>
          <p:nvPr>
            <p:ph type="title"/>
          </p:nvPr>
        </p:nvSpPr>
        <p:spPr/>
        <p:txBody>
          <a:bodyPr>
            <a:noAutofit/>
          </a:bodyPr>
          <a:lstStyle/>
          <a:p>
            <a:r>
              <a:rPr lang="en-US" sz="2800" i="1" dirty="0"/>
              <a:t>Don’t Blow Up Your Ministry </a:t>
            </a:r>
            <a:r>
              <a:rPr lang="en-US" sz="2800" dirty="0"/>
              <a:t>by Michael MacKenzie</a:t>
            </a:r>
          </a:p>
        </p:txBody>
      </p:sp>
      <p:sp>
        <p:nvSpPr>
          <p:cNvPr id="3" name="Content Placeholder 2">
            <a:extLst>
              <a:ext uri="{FF2B5EF4-FFF2-40B4-BE49-F238E27FC236}">
                <a16:creationId xmlns:a16="http://schemas.microsoft.com/office/drawing/2014/main" id="{4155A708-9334-2FAC-4F5D-9788438C9DA1}"/>
              </a:ext>
            </a:extLst>
          </p:cNvPr>
          <p:cNvSpPr>
            <a:spLocks noGrp="1"/>
          </p:cNvSpPr>
          <p:nvPr>
            <p:ph idx="1"/>
          </p:nvPr>
        </p:nvSpPr>
        <p:spPr/>
        <p:txBody>
          <a:bodyPr>
            <a:normAutofit/>
          </a:bodyPr>
          <a:lstStyle/>
          <a:p>
            <a:pPr marL="0" indent="0">
              <a:buNone/>
            </a:pPr>
            <a:r>
              <a:rPr lang="en-US" dirty="0"/>
              <a:t>“The commandment most of us break without batting an eye is “Keep the Sabbath.” Taking our time off reveals so much about how we are doing. It can give us opportunity to rest and reflect. Whether we allow ourselves to take a break tells us a lot about whether we are trusting God or taking the ministry on our own backs. During time off we can invest in relationships and our own hearts.” </a:t>
            </a:r>
          </a:p>
        </p:txBody>
      </p:sp>
    </p:spTree>
    <p:extLst>
      <p:ext uri="{BB962C8B-B14F-4D97-AF65-F5344CB8AC3E}">
        <p14:creationId xmlns:p14="http://schemas.microsoft.com/office/powerpoint/2010/main" val="27651487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B7DF-E701-2150-3E04-0798AD250A23}"/>
              </a:ext>
            </a:extLst>
          </p:cNvPr>
          <p:cNvSpPr>
            <a:spLocks noGrp="1"/>
          </p:cNvSpPr>
          <p:nvPr>
            <p:ph type="title"/>
          </p:nvPr>
        </p:nvSpPr>
        <p:spPr/>
        <p:txBody>
          <a:bodyPr>
            <a:noAutofit/>
          </a:bodyPr>
          <a:lstStyle/>
          <a:p>
            <a:r>
              <a:rPr lang="en-US" sz="2400" dirty="0"/>
              <a:t>“Pastors and Sabbath: The Importance of Rest” b</a:t>
            </a:r>
            <a:r>
              <a:rPr lang="en-US" sz="2400" i="1" dirty="0"/>
              <a:t>y Mark Dance</a:t>
            </a:r>
            <a:endParaRPr lang="en-US" sz="2400" dirty="0"/>
          </a:p>
        </p:txBody>
      </p:sp>
      <p:sp>
        <p:nvSpPr>
          <p:cNvPr id="3" name="Content Placeholder 2">
            <a:extLst>
              <a:ext uri="{FF2B5EF4-FFF2-40B4-BE49-F238E27FC236}">
                <a16:creationId xmlns:a16="http://schemas.microsoft.com/office/drawing/2014/main" id="{9829DC3B-259D-F565-B7FC-A7438EC62689}"/>
              </a:ext>
            </a:extLst>
          </p:cNvPr>
          <p:cNvSpPr>
            <a:spLocks noGrp="1"/>
          </p:cNvSpPr>
          <p:nvPr>
            <p:ph idx="1"/>
          </p:nvPr>
        </p:nvSpPr>
        <p:spPr/>
        <p:txBody>
          <a:bodyPr>
            <a:normAutofit fontScale="85000" lnSpcReduction="10000"/>
          </a:bodyPr>
          <a:lstStyle/>
          <a:p>
            <a:r>
              <a:rPr lang="en-US" dirty="0"/>
              <a:t>“Sabbath is a principle that we can and should apply every day when we go to bed, and every week when we choose to rest and worship, instead of work. We are serious about Sabbath when we refuse to check our voicemail, email, or any work correspondence on our day(s) off. Resting sounds easy, and it is for some. But for the busy pastor, rest is actually a bold, counter-cultural resistance to the American obsession with success. Sabbath literally means to “stop,” and that is not easy for us to do.”</a:t>
            </a:r>
          </a:p>
          <a:p>
            <a:r>
              <a:rPr lang="en-US" sz="1600" dirty="0">
                <a:hlinkClick r:id="rId2"/>
              </a:rPr>
              <a:t>https://research.lifeway.com/2014/01/23/pastors-and-sabbath-the-importance-of-rest/</a:t>
            </a:r>
            <a:r>
              <a:rPr lang="en-US" sz="1600" dirty="0"/>
              <a:t> </a:t>
            </a:r>
          </a:p>
        </p:txBody>
      </p:sp>
    </p:spTree>
    <p:extLst>
      <p:ext uri="{BB962C8B-B14F-4D97-AF65-F5344CB8AC3E}">
        <p14:creationId xmlns:p14="http://schemas.microsoft.com/office/powerpoint/2010/main" val="9069207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5E58-DA20-2AE6-6055-2AC76AACCC40}"/>
              </a:ext>
            </a:extLst>
          </p:cNvPr>
          <p:cNvSpPr>
            <a:spLocks noGrp="1"/>
          </p:cNvSpPr>
          <p:nvPr>
            <p:ph type="ctrTitle"/>
          </p:nvPr>
        </p:nvSpPr>
        <p:spPr/>
        <p:txBody>
          <a:bodyPr/>
          <a:lstStyle/>
          <a:p>
            <a:r>
              <a:rPr lang="en-US" sz="4000" dirty="0"/>
              <a:t>How are you practicing and guarding Weekly Sabbath Rest?</a:t>
            </a:r>
          </a:p>
        </p:txBody>
      </p:sp>
      <p:sp>
        <p:nvSpPr>
          <p:cNvPr id="3" name="Subtitle 2">
            <a:extLst>
              <a:ext uri="{FF2B5EF4-FFF2-40B4-BE49-F238E27FC236}">
                <a16:creationId xmlns:a16="http://schemas.microsoft.com/office/drawing/2014/main" id="{C70F1AF8-E498-F028-EFB7-FCF29EB683E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69437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00610-D60B-6E5E-D003-7336C9CB6DB7}"/>
              </a:ext>
            </a:extLst>
          </p:cNvPr>
          <p:cNvSpPr>
            <a:spLocks noGrp="1"/>
          </p:cNvSpPr>
          <p:nvPr>
            <p:ph type="title"/>
          </p:nvPr>
        </p:nvSpPr>
        <p:spPr/>
        <p:txBody>
          <a:bodyPr>
            <a:noAutofit/>
          </a:bodyPr>
          <a:lstStyle/>
          <a:p>
            <a:r>
              <a:rPr lang="en-US" sz="2800" dirty="0"/>
              <a:t>Decision fatigue: less is more when making choices with patients – Alexandra Moorehouse</a:t>
            </a:r>
          </a:p>
        </p:txBody>
      </p:sp>
      <p:sp>
        <p:nvSpPr>
          <p:cNvPr id="3" name="Content Placeholder 2">
            <a:extLst>
              <a:ext uri="{FF2B5EF4-FFF2-40B4-BE49-F238E27FC236}">
                <a16:creationId xmlns:a16="http://schemas.microsoft.com/office/drawing/2014/main" id="{5B78449D-CE33-3318-E7BA-DFB84E37D61B}"/>
              </a:ext>
            </a:extLst>
          </p:cNvPr>
          <p:cNvSpPr>
            <a:spLocks noGrp="1"/>
          </p:cNvSpPr>
          <p:nvPr>
            <p:ph idx="1"/>
          </p:nvPr>
        </p:nvSpPr>
        <p:spPr/>
        <p:txBody>
          <a:bodyPr>
            <a:normAutofit fontScale="92500" lnSpcReduction="10000"/>
          </a:bodyPr>
          <a:lstStyle/>
          <a:p>
            <a:r>
              <a:rPr lang="en-US" dirty="0"/>
              <a:t>Decision fatigue in specialties such as emergency medicine is taken seriously. Breaks are rigorously enforced in many emergency departments (EDs) as it is acknowledged that clinicians making multiple decisions without a dedicated break (not using that break to check results or type notes) reach a point of diminishing returns where their decision making can become unsafe.</a:t>
            </a:r>
          </a:p>
          <a:p>
            <a:pPr marL="0" indent="0">
              <a:buNone/>
            </a:pPr>
            <a:r>
              <a:rPr lang="en-US" sz="1800" dirty="0">
                <a:hlinkClick r:id="rId2"/>
              </a:rPr>
              <a:t>https://pmc.ncbi.nlm.nih.gov/articles/PMC7384807/</a:t>
            </a:r>
            <a:r>
              <a:rPr lang="en-US" sz="1800" dirty="0"/>
              <a:t> </a:t>
            </a:r>
          </a:p>
          <a:p>
            <a:pPr marL="0" indent="0">
              <a:buNone/>
            </a:pPr>
            <a:r>
              <a:rPr lang="en-US" sz="1800" dirty="0"/>
              <a:t>British Journal of General Practice</a:t>
            </a:r>
          </a:p>
        </p:txBody>
      </p:sp>
    </p:spTree>
    <p:extLst>
      <p:ext uri="{BB962C8B-B14F-4D97-AF65-F5344CB8AC3E}">
        <p14:creationId xmlns:p14="http://schemas.microsoft.com/office/powerpoint/2010/main" val="23404549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483DE-58B2-26B0-A392-650E42139C38}"/>
              </a:ext>
            </a:extLst>
          </p:cNvPr>
          <p:cNvSpPr>
            <a:spLocks noGrp="1"/>
          </p:cNvSpPr>
          <p:nvPr>
            <p:ph type="ctrTitle"/>
          </p:nvPr>
        </p:nvSpPr>
        <p:spPr/>
        <p:txBody>
          <a:bodyPr/>
          <a:lstStyle/>
          <a:p>
            <a:r>
              <a:rPr lang="en-US" sz="2800" dirty="0"/>
              <a:t>Margin is living with boundaries in our daily lives that lead us to trust and Depend on God as well as honor our limits</a:t>
            </a:r>
          </a:p>
        </p:txBody>
      </p:sp>
      <p:sp>
        <p:nvSpPr>
          <p:cNvPr id="3" name="Subtitle 2">
            <a:extLst>
              <a:ext uri="{FF2B5EF4-FFF2-40B4-BE49-F238E27FC236}">
                <a16:creationId xmlns:a16="http://schemas.microsoft.com/office/drawing/2014/main" id="{615415E1-AA83-1413-E3E9-86E5C87B064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06085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5DC1C-2C5D-F635-33B3-541FB11634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71E9551-8630-252C-B836-9C6E2F374788}"/>
              </a:ext>
            </a:extLst>
          </p:cNvPr>
          <p:cNvSpPr>
            <a:spLocks noGrp="1"/>
          </p:cNvSpPr>
          <p:nvPr>
            <p:ph idx="1"/>
          </p:nvPr>
        </p:nvSpPr>
        <p:spPr/>
        <p:txBody>
          <a:bodyPr/>
          <a:lstStyle/>
          <a:p>
            <a:pPr marL="0" indent="0" algn="ctr">
              <a:lnSpc>
                <a:spcPct val="100000"/>
              </a:lnSpc>
              <a:buNone/>
            </a:pPr>
            <a:r>
              <a:rPr lang="en-US" sz="2800" b="1" dirty="0"/>
              <a:t>Margin helps leaders discern between what is urgent and what is important. </a:t>
            </a:r>
          </a:p>
          <a:p>
            <a:pPr marL="0" indent="0" algn="ctr">
              <a:lnSpc>
                <a:spcPct val="100000"/>
              </a:lnSpc>
              <a:buNone/>
            </a:pPr>
            <a:endParaRPr lang="en-US" sz="2800" b="1" dirty="0"/>
          </a:p>
          <a:p>
            <a:pPr marL="0" indent="0" algn="ctr">
              <a:lnSpc>
                <a:spcPct val="100000"/>
              </a:lnSpc>
              <a:buNone/>
            </a:pPr>
            <a:r>
              <a:rPr lang="en-US" sz="2800" b="1" dirty="0"/>
              <a:t>Margin helps equip leaders to resist doing more and instead be disciplined to do the most important things.</a:t>
            </a:r>
          </a:p>
          <a:p>
            <a:endParaRPr lang="en-US" dirty="0"/>
          </a:p>
        </p:txBody>
      </p:sp>
    </p:spTree>
    <p:extLst>
      <p:ext uri="{BB962C8B-B14F-4D97-AF65-F5344CB8AC3E}">
        <p14:creationId xmlns:p14="http://schemas.microsoft.com/office/powerpoint/2010/main" val="40487798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F2931-7989-99DF-EC1D-1F5D69B4A8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FCEDE2-FE5E-2C30-5D09-7208277CBBE9}"/>
              </a:ext>
            </a:extLst>
          </p:cNvPr>
          <p:cNvSpPr>
            <a:spLocks noGrp="1"/>
          </p:cNvSpPr>
          <p:nvPr>
            <p:ph type="ctrTitle"/>
          </p:nvPr>
        </p:nvSpPr>
        <p:spPr/>
        <p:txBody>
          <a:bodyPr/>
          <a:lstStyle/>
          <a:p>
            <a:r>
              <a:rPr lang="en-US" sz="3200" dirty="0"/>
              <a:t>How can you build in margin each day to honor your limits and trust the Lord through Breaks, prayer, and planning?</a:t>
            </a:r>
          </a:p>
        </p:txBody>
      </p:sp>
      <p:sp>
        <p:nvSpPr>
          <p:cNvPr id="3" name="Subtitle 2">
            <a:extLst>
              <a:ext uri="{FF2B5EF4-FFF2-40B4-BE49-F238E27FC236}">
                <a16:creationId xmlns:a16="http://schemas.microsoft.com/office/drawing/2014/main" id="{679F3363-8E49-C3CB-5A32-6A0FBD08770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727847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9B081-C535-5D2E-F0DB-B7632C4342D7}"/>
              </a:ext>
            </a:extLst>
          </p:cNvPr>
          <p:cNvSpPr>
            <a:spLocks noGrp="1"/>
          </p:cNvSpPr>
          <p:nvPr>
            <p:ph type="ctrTitle"/>
          </p:nvPr>
        </p:nvSpPr>
        <p:spPr/>
        <p:txBody>
          <a:bodyPr/>
          <a:lstStyle/>
          <a:p>
            <a:r>
              <a:rPr lang="en-US" sz="4800" dirty="0"/>
              <a:t>Be connected in Gospel Community with others</a:t>
            </a:r>
          </a:p>
        </p:txBody>
      </p:sp>
      <p:sp>
        <p:nvSpPr>
          <p:cNvPr id="3" name="Subtitle 2">
            <a:extLst>
              <a:ext uri="{FF2B5EF4-FFF2-40B4-BE49-F238E27FC236}">
                <a16:creationId xmlns:a16="http://schemas.microsoft.com/office/drawing/2014/main" id="{B087BEC6-36A1-D894-1CA8-DBB248C16CC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897060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37AFA-46A1-DC1D-4F5C-4F74CFC70F90}"/>
              </a:ext>
            </a:extLst>
          </p:cNvPr>
          <p:cNvSpPr>
            <a:spLocks noGrp="1"/>
          </p:cNvSpPr>
          <p:nvPr>
            <p:ph type="title"/>
          </p:nvPr>
        </p:nvSpPr>
        <p:spPr/>
        <p:txBody>
          <a:bodyPr>
            <a:normAutofit fontScale="90000"/>
          </a:bodyPr>
          <a:lstStyle/>
          <a:p>
            <a:r>
              <a:rPr lang="en-US" dirty="0"/>
              <a:t>Barna – Inside the Friendship Gap for Pastors</a:t>
            </a:r>
          </a:p>
        </p:txBody>
      </p:sp>
      <p:sp>
        <p:nvSpPr>
          <p:cNvPr id="3" name="Content Placeholder 2">
            <a:extLst>
              <a:ext uri="{FF2B5EF4-FFF2-40B4-BE49-F238E27FC236}">
                <a16:creationId xmlns:a16="http://schemas.microsoft.com/office/drawing/2014/main" id="{B26A5671-6475-BDAF-B0FB-072B4E4E80B1}"/>
              </a:ext>
            </a:extLst>
          </p:cNvPr>
          <p:cNvSpPr>
            <a:spLocks noGrp="1"/>
          </p:cNvSpPr>
          <p:nvPr>
            <p:ph idx="1"/>
          </p:nvPr>
        </p:nvSpPr>
        <p:spPr/>
        <p:txBody>
          <a:bodyPr>
            <a:normAutofit fontScale="92500" lnSpcReduction="20000"/>
          </a:bodyPr>
          <a:lstStyle/>
          <a:p>
            <a:r>
              <a:rPr lang="en-US" dirty="0"/>
              <a:t>Relational Health Lags Behind Other Areas. Despite high scores in faith and vocation, pastors score lowest in relational well-being—yet few ask for help in this area.</a:t>
            </a:r>
          </a:p>
          <a:p>
            <a:r>
              <a:rPr lang="en-US" dirty="0"/>
              <a:t>Despite scoring lowest in relationships, pastors are most likely to say they need help with leadership development, spiritual growth and finances—areas where they already demonstrate relative strength. This is a major gap in pastors’ lives and support systems. However, they may be unaware (or unconcerned) that their relational health is falling behind.</a:t>
            </a:r>
          </a:p>
          <a:p>
            <a:endParaRPr lang="en-US" dirty="0"/>
          </a:p>
        </p:txBody>
      </p:sp>
    </p:spTree>
    <p:extLst>
      <p:ext uri="{BB962C8B-B14F-4D97-AF65-F5344CB8AC3E}">
        <p14:creationId xmlns:p14="http://schemas.microsoft.com/office/powerpoint/2010/main" val="9341676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B9B48-1736-6357-8951-70AC3B2D0A95}"/>
              </a:ext>
            </a:extLst>
          </p:cNvPr>
          <p:cNvSpPr>
            <a:spLocks noGrp="1"/>
          </p:cNvSpPr>
          <p:nvPr>
            <p:ph type="title"/>
          </p:nvPr>
        </p:nvSpPr>
        <p:spPr/>
        <p:txBody>
          <a:bodyPr>
            <a:normAutofit fontScale="90000"/>
          </a:bodyPr>
          <a:lstStyle/>
          <a:p>
            <a:r>
              <a:rPr lang="en-US" dirty="0"/>
              <a:t>Barna – Inside the Friendship Gap for Pastors</a:t>
            </a:r>
          </a:p>
        </p:txBody>
      </p:sp>
      <p:sp>
        <p:nvSpPr>
          <p:cNvPr id="3" name="Content Placeholder 2">
            <a:extLst>
              <a:ext uri="{FF2B5EF4-FFF2-40B4-BE49-F238E27FC236}">
                <a16:creationId xmlns:a16="http://schemas.microsoft.com/office/drawing/2014/main" id="{9EADEBA9-5631-039B-8775-9275F40D7F7F}"/>
              </a:ext>
            </a:extLst>
          </p:cNvPr>
          <p:cNvSpPr>
            <a:spLocks noGrp="1"/>
          </p:cNvSpPr>
          <p:nvPr>
            <p:ph idx="1"/>
          </p:nvPr>
        </p:nvSpPr>
        <p:spPr/>
        <p:txBody>
          <a:bodyPr/>
          <a:lstStyle/>
          <a:p>
            <a:pPr marL="0" indent="0">
              <a:buNone/>
            </a:pPr>
            <a:r>
              <a:rPr lang="en-US" dirty="0"/>
              <a:t>Loneliness isn’t always about being alone. For many pastors, it’s a deeper disconnect—feeling unseen or unsupported amid constant community. “This is a red flag for long-term sustainability in leadership,” Kinnaman notes. “Friendship, vulnerability, and spiritual direction aren’t luxuries—they’re lifelines.”</a:t>
            </a:r>
          </a:p>
          <a:p>
            <a:r>
              <a:rPr lang="en-US" sz="2000" u="sng" dirty="0">
                <a:hlinkClick r:id="rId2"/>
              </a:rPr>
              <a:t>https://www.barna.com/trends/pastors-friendship-gap/</a:t>
            </a:r>
            <a:endParaRPr lang="en-US" sz="2000" dirty="0"/>
          </a:p>
          <a:p>
            <a:pPr marL="0" indent="0">
              <a:buNone/>
            </a:pPr>
            <a:endParaRPr lang="en-US" dirty="0"/>
          </a:p>
        </p:txBody>
      </p:sp>
    </p:spTree>
    <p:extLst>
      <p:ext uri="{BB962C8B-B14F-4D97-AF65-F5344CB8AC3E}">
        <p14:creationId xmlns:p14="http://schemas.microsoft.com/office/powerpoint/2010/main" val="3443549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0FAF2-8535-574B-C7BF-5FD144CE0A8D}"/>
              </a:ext>
            </a:extLst>
          </p:cNvPr>
          <p:cNvSpPr>
            <a:spLocks noGrp="1"/>
          </p:cNvSpPr>
          <p:nvPr>
            <p:ph type="ctrTitle"/>
          </p:nvPr>
        </p:nvSpPr>
        <p:spPr/>
        <p:txBody>
          <a:bodyPr/>
          <a:lstStyle/>
          <a:p>
            <a:r>
              <a:rPr lang="en-US" sz="3200" dirty="0"/>
              <a:t>We are Sheep before we are shepherds… We are recipients of the Gospel before we are Ministers of the gospel</a:t>
            </a:r>
          </a:p>
        </p:txBody>
      </p:sp>
      <p:sp>
        <p:nvSpPr>
          <p:cNvPr id="3" name="Subtitle 2">
            <a:extLst>
              <a:ext uri="{FF2B5EF4-FFF2-40B4-BE49-F238E27FC236}">
                <a16:creationId xmlns:a16="http://schemas.microsoft.com/office/drawing/2014/main" id="{F7E6FE47-7E3A-86FE-3B6A-768F6AA8F26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294775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CE50D-315C-D5EF-C993-CB0D190B9292}"/>
              </a:ext>
            </a:extLst>
          </p:cNvPr>
          <p:cNvSpPr>
            <a:spLocks noGrp="1"/>
          </p:cNvSpPr>
          <p:nvPr>
            <p:ph type="title"/>
          </p:nvPr>
        </p:nvSpPr>
        <p:spPr/>
        <p:txBody>
          <a:bodyPr>
            <a:normAutofit fontScale="90000"/>
          </a:bodyPr>
          <a:lstStyle/>
          <a:p>
            <a:r>
              <a:rPr lang="en-US" dirty="0"/>
              <a:t>Biblical instruction for gospel community</a:t>
            </a:r>
          </a:p>
        </p:txBody>
      </p:sp>
      <p:sp>
        <p:nvSpPr>
          <p:cNvPr id="3" name="Content Placeholder 2">
            <a:extLst>
              <a:ext uri="{FF2B5EF4-FFF2-40B4-BE49-F238E27FC236}">
                <a16:creationId xmlns:a16="http://schemas.microsoft.com/office/drawing/2014/main" id="{A20CBE5E-005D-7712-293E-BEE7558CA12E}"/>
              </a:ext>
            </a:extLst>
          </p:cNvPr>
          <p:cNvSpPr>
            <a:spLocks noGrp="1"/>
          </p:cNvSpPr>
          <p:nvPr>
            <p:ph idx="1"/>
          </p:nvPr>
        </p:nvSpPr>
        <p:spPr/>
        <p:txBody>
          <a:bodyPr>
            <a:normAutofit fontScale="92500"/>
          </a:bodyPr>
          <a:lstStyle/>
          <a:p>
            <a:r>
              <a:rPr lang="en-US" u="sng" dirty="0"/>
              <a:t>But exhort one another every day</a:t>
            </a:r>
            <a:r>
              <a:rPr lang="en-US" dirty="0"/>
              <a:t>, as long as it is called “today,” that none of you may be hardened by the deceitfulness of sin. - Hebrews 3:13</a:t>
            </a:r>
          </a:p>
          <a:p>
            <a:endParaRPr lang="en-US" dirty="0"/>
          </a:p>
          <a:p>
            <a:r>
              <a:rPr lang="en-US" dirty="0"/>
              <a:t> Therefore, </a:t>
            </a:r>
            <a:r>
              <a:rPr lang="en-US" u="sng" dirty="0"/>
              <a:t>confess your sins to one another and pray for one another, that you may be healed</a:t>
            </a:r>
            <a:r>
              <a:rPr lang="en-US" dirty="0"/>
              <a:t>. The prayer of a righteous person has great power as it is working. - James 5:16</a:t>
            </a:r>
          </a:p>
          <a:p>
            <a:endParaRPr lang="en-US" dirty="0"/>
          </a:p>
        </p:txBody>
      </p:sp>
    </p:spTree>
    <p:extLst>
      <p:ext uri="{BB962C8B-B14F-4D97-AF65-F5344CB8AC3E}">
        <p14:creationId xmlns:p14="http://schemas.microsoft.com/office/powerpoint/2010/main" val="17040774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2439B-68CE-3E63-6838-4684A088B57E}"/>
              </a:ext>
            </a:extLst>
          </p:cNvPr>
          <p:cNvSpPr>
            <a:spLocks noGrp="1"/>
          </p:cNvSpPr>
          <p:nvPr>
            <p:ph type="ctrTitle"/>
          </p:nvPr>
        </p:nvSpPr>
        <p:spPr/>
        <p:txBody>
          <a:bodyPr/>
          <a:lstStyle/>
          <a:p>
            <a:r>
              <a:rPr lang="en-US" sz="3200" dirty="0"/>
              <a:t>We receive forgiveness when we confess to the Lord, and we experience freedom when we confess to another.</a:t>
            </a:r>
          </a:p>
        </p:txBody>
      </p:sp>
      <p:sp>
        <p:nvSpPr>
          <p:cNvPr id="3" name="Subtitle 2">
            <a:extLst>
              <a:ext uri="{FF2B5EF4-FFF2-40B4-BE49-F238E27FC236}">
                <a16:creationId xmlns:a16="http://schemas.microsoft.com/office/drawing/2014/main" id="{0AB7764B-A38F-151B-35C9-474FF7AED2F6}"/>
              </a:ext>
            </a:extLst>
          </p:cNvPr>
          <p:cNvSpPr>
            <a:spLocks noGrp="1"/>
          </p:cNvSpPr>
          <p:nvPr>
            <p:ph type="subTitle" idx="1"/>
          </p:nvPr>
        </p:nvSpPr>
        <p:spPr>
          <a:xfrm>
            <a:off x="1081626" y="2621244"/>
            <a:ext cx="6980747" cy="1935079"/>
          </a:xfrm>
        </p:spPr>
        <p:txBody>
          <a:bodyPr>
            <a:normAutofit/>
          </a:bodyPr>
          <a:lstStyle/>
          <a:p>
            <a:endParaRPr lang="en-US" dirty="0"/>
          </a:p>
        </p:txBody>
      </p:sp>
    </p:spTree>
    <p:extLst>
      <p:ext uri="{BB962C8B-B14F-4D97-AF65-F5344CB8AC3E}">
        <p14:creationId xmlns:p14="http://schemas.microsoft.com/office/powerpoint/2010/main" val="32073596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AB646-CB4D-FF67-8B60-5E0DFB4C9B86}"/>
              </a:ext>
            </a:extLst>
          </p:cNvPr>
          <p:cNvSpPr>
            <a:spLocks noGrp="1"/>
          </p:cNvSpPr>
          <p:nvPr>
            <p:ph type="title"/>
          </p:nvPr>
        </p:nvSpPr>
        <p:spPr/>
        <p:txBody>
          <a:bodyPr>
            <a:normAutofit/>
          </a:bodyPr>
          <a:lstStyle/>
          <a:p>
            <a:r>
              <a:rPr lang="en-US" dirty="0"/>
              <a:t>Resilient Ministry </a:t>
            </a:r>
            <a:r>
              <a:rPr lang="en-US" sz="2800" dirty="0"/>
              <a:t>by Burns, Chapman, Guthrie</a:t>
            </a:r>
          </a:p>
        </p:txBody>
      </p:sp>
      <p:sp>
        <p:nvSpPr>
          <p:cNvPr id="3" name="Content Placeholder 2">
            <a:extLst>
              <a:ext uri="{FF2B5EF4-FFF2-40B4-BE49-F238E27FC236}">
                <a16:creationId xmlns:a16="http://schemas.microsoft.com/office/drawing/2014/main" id="{20213BEF-E766-6CC2-8BA1-88873356F5CA}"/>
              </a:ext>
            </a:extLst>
          </p:cNvPr>
          <p:cNvSpPr>
            <a:spLocks noGrp="1"/>
          </p:cNvSpPr>
          <p:nvPr>
            <p:ph idx="1"/>
          </p:nvPr>
        </p:nvSpPr>
        <p:spPr/>
        <p:txBody>
          <a:bodyPr>
            <a:normAutofit lnSpcReduction="10000"/>
          </a:bodyPr>
          <a:lstStyle/>
          <a:p>
            <a:pPr marL="0" indent="0">
              <a:buNone/>
            </a:pPr>
            <a:r>
              <a:rPr lang="en-US" sz="2800" dirty="0"/>
              <a:t>“To whom can pastors go to get pastored without fear? Who is safe for pastors to talk about struggles and sins?”</a:t>
            </a:r>
          </a:p>
          <a:p>
            <a:r>
              <a:rPr lang="en-US" dirty="0"/>
              <a:t>“You are on the local shepherding committee for our denomination. If I told you how I was doing, you would be required to report me. And I can’t risk losing my job. So I can’t tell you have I’m doing.” </a:t>
            </a:r>
          </a:p>
          <a:p>
            <a:endParaRPr lang="en-US" dirty="0"/>
          </a:p>
        </p:txBody>
      </p:sp>
    </p:spTree>
    <p:extLst>
      <p:ext uri="{BB962C8B-B14F-4D97-AF65-F5344CB8AC3E}">
        <p14:creationId xmlns:p14="http://schemas.microsoft.com/office/powerpoint/2010/main" val="12229657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34FC8-F58F-CC49-B439-6240828D55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77178-E128-DDA0-242F-7DF1836CD4F7}"/>
              </a:ext>
            </a:extLst>
          </p:cNvPr>
          <p:cNvSpPr>
            <a:spLocks noGrp="1"/>
          </p:cNvSpPr>
          <p:nvPr>
            <p:ph type="title"/>
          </p:nvPr>
        </p:nvSpPr>
        <p:spPr/>
        <p:txBody>
          <a:bodyPr>
            <a:normAutofit/>
          </a:bodyPr>
          <a:lstStyle/>
          <a:p>
            <a:r>
              <a:rPr lang="en-US" dirty="0"/>
              <a:t>Resilient Ministry </a:t>
            </a:r>
            <a:r>
              <a:rPr lang="en-US" sz="2800" dirty="0"/>
              <a:t>by Burns, Chapman, Guthrie</a:t>
            </a:r>
          </a:p>
        </p:txBody>
      </p:sp>
      <p:sp>
        <p:nvSpPr>
          <p:cNvPr id="3" name="Content Placeholder 2">
            <a:extLst>
              <a:ext uri="{FF2B5EF4-FFF2-40B4-BE49-F238E27FC236}">
                <a16:creationId xmlns:a16="http://schemas.microsoft.com/office/drawing/2014/main" id="{63053037-59D7-D3C6-B814-E72C456D133C}"/>
              </a:ext>
            </a:extLst>
          </p:cNvPr>
          <p:cNvSpPr>
            <a:spLocks noGrp="1"/>
          </p:cNvSpPr>
          <p:nvPr>
            <p:ph idx="1"/>
          </p:nvPr>
        </p:nvSpPr>
        <p:spPr/>
        <p:txBody>
          <a:bodyPr/>
          <a:lstStyle/>
          <a:p>
            <a:r>
              <a:rPr lang="en-US" dirty="0"/>
              <a:t>“Accountable relationships are necessary for spiritual growth. Pastors need brothers who are confidants: persons who can provide you with a place where you can say everything that’s in your heart, everything that’s on your mind, without being predigested or well packaged.” </a:t>
            </a:r>
          </a:p>
          <a:p>
            <a:endParaRPr lang="en-US" dirty="0"/>
          </a:p>
        </p:txBody>
      </p:sp>
    </p:spTree>
    <p:extLst>
      <p:ext uri="{BB962C8B-B14F-4D97-AF65-F5344CB8AC3E}">
        <p14:creationId xmlns:p14="http://schemas.microsoft.com/office/powerpoint/2010/main" val="1615116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F1FE0-F2BA-D404-8D03-3AD2B7626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79A3C8-B554-255D-A1CB-469506A87882}"/>
              </a:ext>
            </a:extLst>
          </p:cNvPr>
          <p:cNvSpPr>
            <a:spLocks noGrp="1"/>
          </p:cNvSpPr>
          <p:nvPr>
            <p:ph type="title"/>
          </p:nvPr>
        </p:nvSpPr>
        <p:spPr/>
        <p:txBody>
          <a:bodyPr>
            <a:normAutofit/>
          </a:bodyPr>
          <a:lstStyle/>
          <a:p>
            <a:r>
              <a:rPr lang="en-US" dirty="0"/>
              <a:t>The Care of Souls </a:t>
            </a:r>
            <a:r>
              <a:rPr lang="en-US" sz="2800" dirty="0"/>
              <a:t>by Harold Senkbeil</a:t>
            </a:r>
          </a:p>
        </p:txBody>
      </p:sp>
      <p:sp>
        <p:nvSpPr>
          <p:cNvPr id="3" name="Content Placeholder 2">
            <a:extLst>
              <a:ext uri="{FF2B5EF4-FFF2-40B4-BE49-F238E27FC236}">
                <a16:creationId xmlns:a16="http://schemas.microsoft.com/office/drawing/2014/main" id="{1B184B84-E70B-BA23-B20B-A1E53FC0367D}"/>
              </a:ext>
            </a:extLst>
          </p:cNvPr>
          <p:cNvSpPr>
            <a:spLocks noGrp="1"/>
          </p:cNvSpPr>
          <p:nvPr>
            <p:ph idx="1"/>
          </p:nvPr>
        </p:nvSpPr>
        <p:spPr/>
        <p:txBody>
          <a:bodyPr>
            <a:normAutofit/>
          </a:bodyPr>
          <a:lstStyle/>
          <a:p>
            <a:r>
              <a:rPr lang="en-US" dirty="0"/>
              <a:t>“Find a pastor in who you can confide. Confess your sins. Pour out your regret, shame and remorse. That pastor will be your soul’s physician to for give your sins, to heal your wounds , and help you live in freedom.” </a:t>
            </a:r>
          </a:p>
        </p:txBody>
      </p:sp>
    </p:spTree>
    <p:extLst>
      <p:ext uri="{BB962C8B-B14F-4D97-AF65-F5344CB8AC3E}">
        <p14:creationId xmlns:p14="http://schemas.microsoft.com/office/powerpoint/2010/main" val="13828581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8440-C4E0-09D7-68AE-A3A89ED6549C}"/>
              </a:ext>
            </a:extLst>
          </p:cNvPr>
          <p:cNvSpPr>
            <a:spLocks noGrp="1"/>
          </p:cNvSpPr>
          <p:nvPr>
            <p:ph type="title"/>
          </p:nvPr>
        </p:nvSpPr>
        <p:spPr/>
        <p:txBody>
          <a:bodyPr>
            <a:normAutofit fontScale="90000"/>
          </a:bodyPr>
          <a:lstStyle/>
          <a:p>
            <a:r>
              <a:rPr lang="en-US" dirty="0"/>
              <a:t>Don </a:t>
            </a:r>
            <a:r>
              <a:rPr lang="en-US" dirty="0" err="1"/>
              <a:t>LeClere</a:t>
            </a:r>
            <a:r>
              <a:rPr lang="en-US" dirty="0"/>
              <a:t> retired pastor (40 yrs), Marshall E-Free, Marshall, MN</a:t>
            </a:r>
          </a:p>
        </p:txBody>
      </p:sp>
      <p:sp>
        <p:nvSpPr>
          <p:cNvPr id="3" name="Content Placeholder 2">
            <a:extLst>
              <a:ext uri="{FF2B5EF4-FFF2-40B4-BE49-F238E27FC236}">
                <a16:creationId xmlns:a16="http://schemas.microsoft.com/office/drawing/2014/main" id="{F3A90775-229A-8D9A-6690-508DA2660BA8}"/>
              </a:ext>
            </a:extLst>
          </p:cNvPr>
          <p:cNvSpPr>
            <a:spLocks noGrp="1"/>
          </p:cNvSpPr>
          <p:nvPr>
            <p:ph idx="1"/>
          </p:nvPr>
        </p:nvSpPr>
        <p:spPr/>
        <p:txBody>
          <a:bodyPr/>
          <a:lstStyle/>
          <a:p>
            <a:endParaRPr lang="en-US" dirty="0"/>
          </a:p>
          <a:p>
            <a:r>
              <a:rPr lang="en-US" dirty="0"/>
              <a:t>I can honestly say that I would not have persevered in ministry without these other brothers by my side. To have men beside me to shoulder tragedy, conflict, shame and encouragement is indescribable. To do the same for them is the greatest joy.</a:t>
            </a:r>
          </a:p>
          <a:p>
            <a:endParaRPr lang="en-US" dirty="0"/>
          </a:p>
        </p:txBody>
      </p:sp>
    </p:spTree>
    <p:extLst>
      <p:ext uri="{BB962C8B-B14F-4D97-AF65-F5344CB8AC3E}">
        <p14:creationId xmlns:p14="http://schemas.microsoft.com/office/powerpoint/2010/main" val="37808785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9A45C-80A5-1822-D01D-0CE2A4BB1532}"/>
              </a:ext>
            </a:extLst>
          </p:cNvPr>
          <p:cNvSpPr>
            <a:spLocks noGrp="1"/>
          </p:cNvSpPr>
          <p:nvPr>
            <p:ph type="title"/>
          </p:nvPr>
        </p:nvSpPr>
        <p:spPr/>
        <p:txBody>
          <a:bodyPr>
            <a:noAutofit/>
          </a:bodyPr>
          <a:lstStyle/>
          <a:p>
            <a:r>
              <a:rPr lang="en-US" sz="3200" dirty="0"/>
              <a:t>James Allen Swan Lake E-free, Cottonwood, Mn</a:t>
            </a:r>
          </a:p>
        </p:txBody>
      </p:sp>
      <p:sp>
        <p:nvSpPr>
          <p:cNvPr id="3" name="Content Placeholder 2">
            <a:extLst>
              <a:ext uri="{FF2B5EF4-FFF2-40B4-BE49-F238E27FC236}">
                <a16:creationId xmlns:a16="http://schemas.microsoft.com/office/drawing/2014/main" id="{158260C1-73E1-7091-F32B-FCC88A48D54C}"/>
              </a:ext>
            </a:extLst>
          </p:cNvPr>
          <p:cNvSpPr>
            <a:spLocks noGrp="1"/>
          </p:cNvSpPr>
          <p:nvPr>
            <p:ph idx="1"/>
          </p:nvPr>
        </p:nvSpPr>
        <p:spPr/>
        <p:txBody>
          <a:bodyPr>
            <a:normAutofit fontScale="77500" lnSpcReduction="20000"/>
          </a:bodyPr>
          <a:lstStyle/>
          <a:p>
            <a:pPr marL="0" indent="0">
              <a:buNone/>
            </a:pPr>
            <a:r>
              <a:rPr lang="en-US" dirty="0"/>
              <a:t>I think the greatest impact our cluster has had on my life personally is that it is the visible, tangible reminder of my own frailty, inadequacy, and dependence upon the gospel for my justification, within a community of grace. There are very few outlets that as a pastor I have access to where I can genuinely share the depths, hurts, struggles, and pains without wide-eyed shock from the people I'm called to shepherd and care for. Everyone sitting around the table, even if they're somewhat new, is in the same trenches, enduring the same calling, and carrying the same burdens. Church conflict, criticism, and division can quietly calcify my heart if I don't prevent it. Without a group of trusted men, weathering the same storms, disappointment and frustration can quickly turn into withdrawal, defensiveness, and even a loss of compassion. </a:t>
            </a:r>
          </a:p>
          <a:p>
            <a:pPr marL="0" indent="0">
              <a:buNone/>
            </a:pPr>
            <a:endParaRPr lang="en-US" dirty="0"/>
          </a:p>
        </p:txBody>
      </p:sp>
    </p:spTree>
    <p:extLst>
      <p:ext uri="{BB962C8B-B14F-4D97-AF65-F5344CB8AC3E}">
        <p14:creationId xmlns:p14="http://schemas.microsoft.com/office/powerpoint/2010/main" val="34072481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A7B82-8663-B3A9-5A3C-E2D5F8F043D6}"/>
              </a:ext>
            </a:extLst>
          </p:cNvPr>
          <p:cNvSpPr>
            <a:spLocks noGrp="1"/>
          </p:cNvSpPr>
          <p:nvPr>
            <p:ph type="ctrTitle"/>
          </p:nvPr>
        </p:nvSpPr>
        <p:spPr/>
        <p:txBody>
          <a:bodyPr/>
          <a:lstStyle/>
          <a:p>
            <a:r>
              <a:rPr lang="en-US" sz="3200" dirty="0"/>
              <a:t>Are you in Gospel community with other pastors? With Whom are you receiving Care, prayer and accountability?</a:t>
            </a:r>
          </a:p>
        </p:txBody>
      </p:sp>
      <p:sp>
        <p:nvSpPr>
          <p:cNvPr id="3" name="Subtitle 2">
            <a:extLst>
              <a:ext uri="{FF2B5EF4-FFF2-40B4-BE49-F238E27FC236}">
                <a16:creationId xmlns:a16="http://schemas.microsoft.com/office/drawing/2014/main" id="{8583C1EA-58D9-9838-4526-A3B95481A0D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331826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8285A-0176-1C6E-D42C-A49BD0D6FD7A}"/>
              </a:ext>
            </a:extLst>
          </p:cNvPr>
          <p:cNvSpPr>
            <a:spLocks noGrp="1"/>
          </p:cNvSpPr>
          <p:nvPr>
            <p:ph type="ctrTitle"/>
          </p:nvPr>
        </p:nvSpPr>
        <p:spPr/>
        <p:txBody>
          <a:bodyPr/>
          <a:lstStyle/>
          <a:p>
            <a:r>
              <a:rPr lang="en-US" sz="3600" dirty="0"/>
              <a:t>Self-Shepherding needs to be planned so it can become a lifestyle</a:t>
            </a:r>
          </a:p>
        </p:txBody>
      </p:sp>
      <p:sp>
        <p:nvSpPr>
          <p:cNvPr id="3" name="Subtitle 2">
            <a:extLst>
              <a:ext uri="{FF2B5EF4-FFF2-40B4-BE49-F238E27FC236}">
                <a16:creationId xmlns:a16="http://schemas.microsoft.com/office/drawing/2014/main" id="{A1E9E04F-49C3-562B-EA74-019DD91E0F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280714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937DD-517A-523F-AAA1-F044F6A9CDB0}"/>
              </a:ext>
            </a:extLst>
          </p:cNvPr>
          <p:cNvSpPr>
            <a:spLocks noGrp="1"/>
          </p:cNvSpPr>
          <p:nvPr>
            <p:ph type="title"/>
          </p:nvPr>
        </p:nvSpPr>
        <p:spPr/>
        <p:txBody>
          <a:bodyPr/>
          <a:lstStyle/>
          <a:p>
            <a:r>
              <a:rPr lang="en-US" dirty="0"/>
              <a:t>Proverbs 21:5</a:t>
            </a:r>
          </a:p>
        </p:txBody>
      </p:sp>
      <p:sp>
        <p:nvSpPr>
          <p:cNvPr id="3" name="Content Placeholder 2">
            <a:extLst>
              <a:ext uri="{FF2B5EF4-FFF2-40B4-BE49-F238E27FC236}">
                <a16:creationId xmlns:a16="http://schemas.microsoft.com/office/drawing/2014/main" id="{FAEA0357-D57F-7020-642F-633CF5139FFC}"/>
              </a:ext>
            </a:extLst>
          </p:cNvPr>
          <p:cNvSpPr>
            <a:spLocks noGrp="1"/>
          </p:cNvSpPr>
          <p:nvPr>
            <p:ph idx="1"/>
          </p:nvPr>
        </p:nvSpPr>
        <p:spPr/>
        <p:txBody>
          <a:bodyPr>
            <a:normAutofit fontScale="92500" lnSpcReduction="10000"/>
          </a:bodyPr>
          <a:lstStyle/>
          <a:p>
            <a:pPr marL="0" indent="0">
              <a:buNone/>
            </a:pPr>
            <a:r>
              <a:rPr lang="en-US" dirty="0"/>
              <a:t>“The plans of the diligent lead surely to abundance, but everyone who is hasty comes only to poverty.”</a:t>
            </a:r>
          </a:p>
          <a:p>
            <a:endParaRPr lang="en-US" dirty="0"/>
          </a:p>
          <a:p>
            <a:r>
              <a:rPr lang="en-US" dirty="0"/>
              <a:t>We should assume that the diligent creatively plan within the framework of God’s revealed will and by nature act accordingly, </a:t>
            </a:r>
            <a:r>
              <a:rPr lang="en-US" i="1" dirty="0"/>
              <a:t>but,</a:t>
            </a:r>
            <a:r>
              <a:rPr lang="en-US" dirty="0"/>
              <a:t> marking the antithesis, the one who hastens to get rich acts without reckoning with the divine order.</a:t>
            </a:r>
          </a:p>
          <a:p>
            <a:pPr lvl="1"/>
            <a:r>
              <a:rPr lang="en-US" dirty="0"/>
              <a:t> Bruce Waltke – NICNT - The Book of Proverbs, 2005</a:t>
            </a:r>
          </a:p>
        </p:txBody>
      </p:sp>
    </p:spTree>
    <p:extLst>
      <p:ext uri="{BB962C8B-B14F-4D97-AF65-F5344CB8AC3E}">
        <p14:creationId xmlns:p14="http://schemas.microsoft.com/office/powerpoint/2010/main" val="3347505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If it </a:t>
            </a:r>
            <a:r>
              <a:rPr lang="en-US" sz="4000" dirty="0" err="1"/>
              <a:t>Ain’t</a:t>
            </a:r>
            <a:r>
              <a:rPr lang="en-US" sz="4000" dirty="0"/>
              <a:t>, Broke Fix It</a:t>
            </a:r>
          </a:p>
        </p:txBody>
      </p:sp>
      <p:sp>
        <p:nvSpPr>
          <p:cNvPr id="3" name="Subtitle 2"/>
          <p:cNvSpPr>
            <a:spLocks noGrp="1"/>
          </p:cNvSpPr>
          <p:nvPr>
            <p:ph type="subTitle" idx="1"/>
          </p:nvPr>
        </p:nvSpPr>
        <p:spPr/>
        <p:txBody>
          <a:bodyPr>
            <a:normAutofit/>
          </a:bodyPr>
          <a:lstStyle/>
          <a:p>
            <a:r>
              <a:rPr lang="en-US" sz="2800" dirty="0"/>
              <a:t>Proactive self-shepherding</a:t>
            </a:r>
          </a:p>
        </p:txBody>
      </p:sp>
    </p:spTree>
    <p:extLst>
      <p:ext uri="{BB962C8B-B14F-4D97-AF65-F5344CB8AC3E}">
        <p14:creationId xmlns:p14="http://schemas.microsoft.com/office/powerpoint/2010/main" val="11391818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Title 1">
            <a:extLst>
              <a:ext uri="{FF2B5EF4-FFF2-40B4-BE49-F238E27FC236}">
                <a16:creationId xmlns:a16="http://schemas.microsoft.com/office/drawing/2014/main" id="{A21A9F29-86D6-17A8-22CC-ED1BC56E5A60}"/>
              </a:ext>
            </a:extLst>
          </p:cNvPr>
          <p:cNvSpPr>
            <a:spLocks noGrp="1"/>
          </p:cNvSpPr>
          <p:nvPr>
            <p:ph type="title"/>
          </p:nvPr>
        </p:nvSpPr>
        <p:spPr>
          <a:xfrm>
            <a:off x="457200" y="513852"/>
            <a:ext cx="2139696" cy="946404"/>
          </a:xfrm>
        </p:spPr>
        <p:txBody>
          <a:bodyPr/>
          <a:lstStyle/>
          <a:p>
            <a:r>
              <a:rPr lang="en-US" dirty="0"/>
              <a:t>Steven Covey’s Big Rocks Illustration</a:t>
            </a:r>
          </a:p>
        </p:txBody>
      </p:sp>
      <p:pic>
        <p:nvPicPr>
          <p:cNvPr id="4098" name="Picture 2" descr="Origin Of The Big Rocks Concept | Smart Apartment Solutions">
            <a:extLst>
              <a:ext uri="{FF2B5EF4-FFF2-40B4-BE49-F238E27FC236}">
                <a16:creationId xmlns:a16="http://schemas.microsoft.com/office/drawing/2014/main" id="{B3AB60F9-97F4-70E5-88C7-772047DB3CDB}"/>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tretch>
            <a:fillRect/>
          </a:stretch>
        </p:blipFill>
        <p:spPr bwMode="auto">
          <a:xfrm>
            <a:off x="3737610" y="513852"/>
            <a:ext cx="4183380" cy="4183380"/>
          </a:xfrm>
          <a:prstGeom prst="rect">
            <a:avLst/>
          </a:prstGeom>
          <a:solidFill>
            <a:srgbClr val="FFFFFF"/>
          </a:solidFill>
        </p:spPr>
      </p:pic>
      <p:sp>
        <p:nvSpPr>
          <p:cNvPr id="4105" name="Text Placeholder 3">
            <a:extLst>
              <a:ext uri="{FF2B5EF4-FFF2-40B4-BE49-F238E27FC236}">
                <a16:creationId xmlns:a16="http://schemas.microsoft.com/office/drawing/2014/main" id="{773EB1E6-4F56-920B-982A-849A24D0C741}"/>
              </a:ext>
            </a:extLst>
          </p:cNvPr>
          <p:cNvSpPr>
            <a:spLocks noGrp="1"/>
          </p:cNvSpPr>
          <p:nvPr>
            <p:ph type="body" sz="half" idx="2"/>
          </p:nvPr>
        </p:nvSpPr>
        <p:spPr>
          <a:xfrm>
            <a:off x="457201" y="1517714"/>
            <a:ext cx="2139696" cy="3182711"/>
          </a:xfrm>
        </p:spPr>
        <p:txBody>
          <a:bodyPr>
            <a:normAutofit/>
          </a:bodyPr>
          <a:lstStyle/>
          <a:p>
            <a:r>
              <a:rPr lang="en-US" sz="1800" dirty="0"/>
              <a:t>What are the Big Rock priorities for your life and ministry role?</a:t>
            </a:r>
          </a:p>
          <a:p>
            <a:endParaRPr lang="en-US" dirty="0"/>
          </a:p>
        </p:txBody>
      </p:sp>
    </p:spTree>
    <p:extLst>
      <p:ext uri="{BB962C8B-B14F-4D97-AF65-F5344CB8AC3E}">
        <p14:creationId xmlns:p14="http://schemas.microsoft.com/office/powerpoint/2010/main" val="2672825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4" name="Title 1">
            <a:extLst>
              <a:ext uri="{FF2B5EF4-FFF2-40B4-BE49-F238E27FC236}">
                <a16:creationId xmlns:a16="http://schemas.microsoft.com/office/drawing/2014/main" id="{0F6BD607-FA5F-C06B-325B-958AB1DD46D4}"/>
              </a:ext>
            </a:extLst>
          </p:cNvPr>
          <p:cNvSpPr>
            <a:spLocks noGrp="1"/>
          </p:cNvSpPr>
          <p:nvPr>
            <p:ph type="title"/>
          </p:nvPr>
        </p:nvSpPr>
        <p:spPr>
          <a:xfrm>
            <a:off x="457200" y="513852"/>
            <a:ext cx="2139696" cy="946404"/>
          </a:xfrm>
        </p:spPr>
        <p:txBody>
          <a:bodyPr/>
          <a:lstStyle/>
          <a:p>
            <a:r>
              <a:rPr lang="en-US" dirty="0"/>
              <a:t>Steven Covey’s Big Rocks Illustration</a:t>
            </a:r>
          </a:p>
        </p:txBody>
      </p:sp>
      <p:pic>
        <p:nvPicPr>
          <p:cNvPr id="3074" name="Picture 2" descr="Accountability Coaching : What are your Big Rocks? - The Trusted Executive">
            <a:extLst>
              <a:ext uri="{FF2B5EF4-FFF2-40B4-BE49-F238E27FC236}">
                <a16:creationId xmlns:a16="http://schemas.microsoft.com/office/drawing/2014/main" id="{8544E563-19A5-C206-1438-97062B1BEB2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12819" y="513852"/>
            <a:ext cx="5432961" cy="418338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086" name="Text Placeholder 3">
            <a:extLst>
              <a:ext uri="{FF2B5EF4-FFF2-40B4-BE49-F238E27FC236}">
                <a16:creationId xmlns:a16="http://schemas.microsoft.com/office/drawing/2014/main" id="{C75AC157-F563-17C9-6491-E639378271E9}"/>
              </a:ext>
            </a:extLst>
          </p:cNvPr>
          <p:cNvSpPr>
            <a:spLocks noGrp="1"/>
          </p:cNvSpPr>
          <p:nvPr>
            <p:ph type="body" sz="half" idx="2"/>
          </p:nvPr>
        </p:nvSpPr>
        <p:spPr>
          <a:xfrm>
            <a:off x="457201" y="1517714"/>
            <a:ext cx="2139696" cy="3182711"/>
          </a:xfrm>
        </p:spPr>
        <p:txBody>
          <a:bodyPr/>
          <a:lstStyle/>
          <a:p>
            <a:endParaRPr lang="en-US" dirty="0"/>
          </a:p>
          <a:p>
            <a:r>
              <a:rPr lang="en-US" sz="1800" dirty="0"/>
              <a:t>Where are your Big Rocks scheduled into your week, month, year?</a:t>
            </a:r>
          </a:p>
          <a:p>
            <a:endParaRPr lang="en-US" dirty="0"/>
          </a:p>
        </p:txBody>
      </p:sp>
    </p:spTree>
    <p:extLst>
      <p:ext uri="{BB962C8B-B14F-4D97-AF65-F5344CB8AC3E}">
        <p14:creationId xmlns:p14="http://schemas.microsoft.com/office/powerpoint/2010/main" val="35828552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857A6999-6D59-EF48-AFF4-CEB4E4777611}"/>
              </a:ext>
            </a:extLst>
          </p:cNvPr>
          <p:cNvSpPr>
            <a:spLocks noGrp="1"/>
          </p:cNvSpPr>
          <p:nvPr>
            <p:ph type="title"/>
          </p:nvPr>
        </p:nvSpPr>
        <p:spPr>
          <a:xfrm>
            <a:off x="457200" y="319842"/>
            <a:ext cx="8229600" cy="742950"/>
          </a:xfrm>
        </p:spPr>
        <p:txBody>
          <a:bodyPr>
            <a:noAutofit/>
          </a:bodyPr>
          <a:lstStyle/>
          <a:p>
            <a:pPr algn="ctr"/>
            <a:r>
              <a:rPr lang="en-US" sz="2800" dirty="0"/>
              <a:t>When will you Rest, Reflect, Plan, Pray, Connect &amp; Play</a:t>
            </a:r>
          </a:p>
        </p:txBody>
      </p:sp>
      <p:pic>
        <p:nvPicPr>
          <p:cNvPr id="1026" name="Picture 2" descr="Whiteboard Weekly Calendar Decal">
            <a:extLst>
              <a:ext uri="{FF2B5EF4-FFF2-40B4-BE49-F238E27FC236}">
                <a16:creationId xmlns:a16="http://schemas.microsoft.com/office/drawing/2014/main" id="{E365F4CD-3264-30FA-90C8-3F4A0B891B0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14400" y="1119942"/>
            <a:ext cx="7315200" cy="3657600"/>
          </a:xfrm>
          <a:prstGeom prst="rect">
            <a:avLst/>
          </a:prstGeom>
          <a:solidFill>
            <a:srgbClr val="FFFFFF"/>
          </a:solidFill>
          <a:ln>
            <a:noFill/>
          </a:ln>
        </p:spPr>
      </p:pic>
    </p:spTree>
    <p:extLst>
      <p:ext uri="{BB962C8B-B14F-4D97-AF65-F5344CB8AC3E}">
        <p14:creationId xmlns:p14="http://schemas.microsoft.com/office/powerpoint/2010/main" val="19693546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2CE56-041E-9A02-B81D-76C403E9EAD0}"/>
            </a:ext>
          </a:extLst>
        </p:cNvPr>
        <p:cNvGrpSpPr/>
        <p:nvPr/>
      </p:nvGrpSpPr>
      <p:grpSpPr>
        <a:xfrm>
          <a:off x="0" y="0"/>
          <a:ext cx="0" cy="0"/>
          <a:chOff x="0" y="0"/>
          <a:chExt cx="0" cy="0"/>
        </a:xfrm>
      </p:grpSpPr>
      <p:sp>
        <p:nvSpPr>
          <p:cNvPr id="1031" name="Title 1">
            <a:extLst>
              <a:ext uri="{FF2B5EF4-FFF2-40B4-BE49-F238E27FC236}">
                <a16:creationId xmlns:a16="http://schemas.microsoft.com/office/drawing/2014/main" id="{B727D1D4-8C52-F6C7-FA91-9CB8155BA8E7}"/>
              </a:ext>
            </a:extLst>
          </p:cNvPr>
          <p:cNvSpPr>
            <a:spLocks noGrp="1"/>
          </p:cNvSpPr>
          <p:nvPr>
            <p:ph type="title"/>
          </p:nvPr>
        </p:nvSpPr>
        <p:spPr>
          <a:xfrm>
            <a:off x="457200" y="319842"/>
            <a:ext cx="8229600" cy="742950"/>
          </a:xfrm>
        </p:spPr>
        <p:txBody>
          <a:bodyPr anchor="ctr">
            <a:noAutofit/>
          </a:bodyPr>
          <a:lstStyle/>
          <a:p>
            <a:pPr algn="ctr"/>
            <a:r>
              <a:rPr lang="en-US" sz="3000" dirty="0"/>
              <a:t>When will you Rest, Reflect, Plan, Pray, Connect &amp; Play</a:t>
            </a:r>
          </a:p>
        </p:txBody>
      </p:sp>
      <p:pic>
        <p:nvPicPr>
          <p:cNvPr id="2050" name="Picture 2" descr="2026 Simple Yearly Calendar (PDF, Excel, Word) with Monday Start">
            <a:extLst>
              <a:ext uri="{FF2B5EF4-FFF2-40B4-BE49-F238E27FC236}">
                <a16:creationId xmlns:a16="http://schemas.microsoft.com/office/drawing/2014/main" id="{66C7B016-5F72-F674-A0C5-06C284E90BA6}"/>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tretch>
            <a:fillRect/>
          </a:stretch>
        </p:blipFill>
        <p:spPr bwMode="auto">
          <a:xfrm>
            <a:off x="2204535" y="1119942"/>
            <a:ext cx="4734929" cy="3657600"/>
          </a:xfrm>
          <a:prstGeom prst="rect">
            <a:avLst/>
          </a:prstGeom>
          <a:solidFill>
            <a:srgbClr val="FFFFFF"/>
          </a:solidFill>
          <a:ln>
            <a:noFill/>
          </a:ln>
        </p:spPr>
      </p:pic>
    </p:spTree>
    <p:extLst>
      <p:ext uri="{BB962C8B-B14F-4D97-AF65-F5344CB8AC3E}">
        <p14:creationId xmlns:p14="http://schemas.microsoft.com/office/powerpoint/2010/main" val="26833163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5D17F-E27C-989B-DA1B-2C51E957B1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CB3C60-4412-0C95-FFDC-0FCB3311A2DC}"/>
              </a:ext>
            </a:extLst>
          </p:cNvPr>
          <p:cNvSpPr>
            <a:spLocks noGrp="1"/>
          </p:cNvSpPr>
          <p:nvPr>
            <p:ph type="ctrTitle"/>
          </p:nvPr>
        </p:nvSpPr>
        <p:spPr/>
        <p:txBody>
          <a:bodyPr/>
          <a:lstStyle/>
          <a:p>
            <a:r>
              <a:rPr lang="en-US" sz="4000" dirty="0"/>
              <a:t>If it </a:t>
            </a:r>
            <a:r>
              <a:rPr lang="en-US" sz="4000" dirty="0" err="1"/>
              <a:t>Ain’t</a:t>
            </a:r>
            <a:r>
              <a:rPr lang="en-US" sz="4000" dirty="0"/>
              <a:t>, Broke Fix It</a:t>
            </a:r>
          </a:p>
        </p:txBody>
      </p:sp>
      <p:sp>
        <p:nvSpPr>
          <p:cNvPr id="3" name="Subtitle 2">
            <a:extLst>
              <a:ext uri="{FF2B5EF4-FFF2-40B4-BE49-F238E27FC236}">
                <a16:creationId xmlns:a16="http://schemas.microsoft.com/office/drawing/2014/main" id="{43697400-7623-441D-2515-E7F411B11BC8}"/>
              </a:ext>
            </a:extLst>
          </p:cNvPr>
          <p:cNvSpPr>
            <a:spLocks noGrp="1"/>
          </p:cNvSpPr>
          <p:nvPr>
            <p:ph type="subTitle" idx="1"/>
          </p:nvPr>
        </p:nvSpPr>
        <p:spPr/>
        <p:txBody>
          <a:bodyPr>
            <a:normAutofit/>
          </a:bodyPr>
          <a:lstStyle/>
          <a:p>
            <a:r>
              <a:rPr lang="en-US" sz="2800" dirty="0"/>
              <a:t>Proactive self-shepherding</a:t>
            </a:r>
          </a:p>
        </p:txBody>
      </p:sp>
    </p:spTree>
    <p:extLst>
      <p:ext uri="{BB962C8B-B14F-4D97-AF65-F5344CB8AC3E}">
        <p14:creationId xmlns:p14="http://schemas.microsoft.com/office/powerpoint/2010/main" val="30441881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BE6F4-3611-1F80-6F6C-25076B877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69149C-5DA4-EE31-3492-DE9201C6A030}"/>
              </a:ext>
            </a:extLst>
          </p:cNvPr>
          <p:cNvSpPr>
            <a:spLocks noGrp="1"/>
          </p:cNvSpPr>
          <p:nvPr>
            <p:ph type="ctrTitle"/>
          </p:nvPr>
        </p:nvSpPr>
        <p:spPr/>
        <p:txBody>
          <a:bodyPr/>
          <a:lstStyle/>
          <a:p>
            <a:r>
              <a:rPr lang="en-US" sz="3200" dirty="0"/>
              <a:t>We are Sheep before we are shepherds… We are recipients of the Gospel before we are Ministers of the gospel</a:t>
            </a:r>
          </a:p>
        </p:txBody>
      </p:sp>
      <p:sp>
        <p:nvSpPr>
          <p:cNvPr id="3" name="Subtitle 2">
            <a:extLst>
              <a:ext uri="{FF2B5EF4-FFF2-40B4-BE49-F238E27FC236}">
                <a16:creationId xmlns:a16="http://schemas.microsoft.com/office/drawing/2014/main" id="{9578424E-A15D-14EF-995C-B487DDB48CA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281890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6BE3C-C52C-D4F4-609C-2057210717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74215-F9C5-1023-7A74-8DF3874A9588}"/>
              </a:ext>
            </a:extLst>
          </p:cNvPr>
          <p:cNvSpPr>
            <a:spLocks noGrp="1"/>
          </p:cNvSpPr>
          <p:nvPr>
            <p:ph type="ctrTitle"/>
          </p:nvPr>
        </p:nvSpPr>
        <p:spPr/>
        <p:txBody>
          <a:bodyPr/>
          <a:lstStyle/>
          <a:p>
            <a:r>
              <a:rPr lang="en-US" sz="2800" dirty="0"/>
              <a:t>God’s Glory and his Grace compel us to a lifestyle of proactively step toward Christ in every situation and season… in sin, suffering, stress, stability, and success. </a:t>
            </a:r>
          </a:p>
        </p:txBody>
      </p:sp>
      <p:sp>
        <p:nvSpPr>
          <p:cNvPr id="3" name="Subtitle 2">
            <a:extLst>
              <a:ext uri="{FF2B5EF4-FFF2-40B4-BE49-F238E27FC236}">
                <a16:creationId xmlns:a16="http://schemas.microsoft.com/office/drawing/2014/main" id="{B69EFC62-1A44-D7A4-B28A-6217D864BBF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260116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5C68E-F6F3-9FE6-825E-D8BAD576CBDE}"/>
              </a:ext>
            </a:extLst>
          </p:cNvPr>
          <p:cNvSpPr>
            <a:spLocks noGrp="1"/>
          </p:cNvSpPr>
          <p:nvPr>
            <p:ph type="title"/>
          </p:nvPr>
        </p:nvSpPr>
        <p:spPr/>
        <p:txBody>
          <a:bodyPr>
            <a:normAutofit/>
          </a:bodyPr>
          <a:lstStyle/>
          <a:p>
            <a:r>
              <a:rPr lang="en-US" dirty="0"/>
              <a:t>Proverbs 27:7 (ESV) </a:t>
            </a:r>
          </a:p>
        </p:txBody>
      </p:sp>
      <p:sp>
        <p:nvSpPr>
          <p:cNvPr id="3" name="Content Placeholder 2">
            <a:extLst>
              <a:ext uri="{FF2B5EF4-FFF2-40B4-BE49-F238E27FC236}">
                <a16:creationId xmlns:a16="http://schemas.microsoft.com/office/drawing/2014/main" id="{98570A56-6B39-B0BF-533B-CA35A934FA53}"/>
              </a:ext>
            </a:extLst>
          </p:cNvPr>
          <p:cNvSpPr>
            <a:spLocks noGrp="1"/>
          </p:cNvSpPr>
          <p:nvPr>
            <p:ph idx="1"/>
          </p:nvPr>
        </p:nvSpPr>
        <p:spPr/>
        <p:txBody>
          <a:bodyPr/>
          <a:lstStyle/>
          <a:p>
            <a:r>
              <a:rPr lang="en-US" baseline="30000" dirty="0"/>
              <a:t>7</a:t>
            </a:r>
            <a:r>
              <a:rPr lang="en-US" dirty="0"/>
              <a:t>One who is full loathes honey, but to one who is hungry everything bitter is sweet. </a:t>
            </a:r>
          </a:p>
          <a:p>
            <a:endParaRPr lang="en-US" dirty="0"/>
          </a:p>
          <a:p>
            <a:r>
              <a:rPr lang="en-US" dirty="0"/>
              <a:t>“Lord whatever it takes I want more of you, I want you have more of me and make me more like you.” </a:t>
            </a:r>
          </a:p>
        </p:txBody>
      </p:sp>
    </p:spTree>
    <p:extLst>
      <p:ext uri="{BB962C8B-B14F-4D97-AF65-F5344CB8AC3E}">
        <p14:creationId xmlns:p14="http://schemas.microsoft.com/office/powerpoint/2010/main" val="32254827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C9AA5-7675-49C3-98EB-0EECFA48D3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ECABB-6793-3FC7-935D-A5091E434D58}"/>
              </a:ext>
            </a:extLst>
          </p:cNvPr>
          <p:cNvSpPr>
            <a:spLocks noGrp="1"/>
          </p:cNvSpPr>
          <p:nvPr>
            <p:ph type="title"/>
          </p:nvPr>
        </p:nvSpPr>
        <p:spPr/>
        <p:txBody>
          <a:bodyPr/>
          <a:lstStyle/>
          <a:p>
            <a:r>
              <a:rPr lang="en-US" dirty="0"/>
              <a:t>Practices of Proactive Self-Shepherding</a:t>
            </a:r>
          </a:p>
        </p:txBody>
      </p:sp>
      <p:sp>
        <p:nvSpPr>
          <p:cNvPr id="3" name="Content Placeholder 2">
            <a:extLst>
              <a:ext uri="{FF2B5EF4-FFF2-40B4-BE49-F238E27FC236}">
                <a16:creationId xmlns:a16="http://schemas.microsoft.com/office/drawing/2014/main" id="{9BA9EF2E-2E30-ED22-4390-4CD55A129CD7}"/>
              </a:ext>
            </a:extLst>
          </p:cNvPr>
          <p:cNvSpPr>
            <a:spLocks noGrp="1"/>
          </p:cNvSpPr>
          <p:nvPr>
            <p:ph idx="1"/>
          </p:nvPr>
        </p:nvSpPr>
        <p:spPr/>
        <p:txBody>
          <a:bodyPr/>
          <a:lstStyle/>
          <a:p>
            <a:r>
              <a:rPr lang="en-US" dirty="0"/>
              <a:t>Possessing a Grace-filled Growth Mindset</a:t>
            </a:r>
          </a:p>
          <a:p>
            <a:r>
              <a:rPr lang="en-US" dirty="0"/>
              <a:t>Examining your soul for Spirit-led living</a:t>
            </a:r>
          </a:p>
          <a:p>
            <a:r>
              <a:rPr lang="en-US" dirty="0"/>
              <a:t>Cultivating A lifestyle of Sabbath Rest</a:t>
            </a:r>
          </a:p>
          <a:p>
            <a:r>
              <a:rPr lang="en-US" dirty="0"/>
              <a:t>Being connected in gospel community</a:t>
            </a:r>
          </a:p>
          <a:p>
            <a:r>
              <a:rPr lang="en-US" dirty="0"/>
              <a:t>Scheduling your self-shepherding practices</a:t>
            </a:r>
          </a:p>
          <a:p>
            <a:endParaRPr lang="en-US" dirty="0"/>
          </a:p>
        </p:txBody>
      </p:sp>
    </p:spTree>
    <p:extLst>
      <p:ext uri="{BB962C8B-B14F-4D97-AF65-F5344CB8AC3E}">
        <p14:creationId xmlns:p14="http://schemas.microsoft.com/office/powerpoint/2010/main" val="363295027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5B0ED-6486-3145-3D5D-2F50911740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AB09E5-4F56-2404-6399-EC3F1571DB13}"/>
              </a:ext>
            </a:extLst>
          </p:cNvPr>
          <p:cNvSpPr>
            <a:spLocks noGrp="1"/>
          </p:cNvSpPr>
          <p:nvPr>
            <p:ph type="ctrTitle"/>
          </p:nvPr>
        </p:nvSpPr>
        <p:spPr/>
        <p:txBody>
          <a:bodyPr/>
          <a:lstStyle/>
          <a:p>
            <a:r>
              <a:rPr lang="en-US" dirty="0"/>
              <a:t>Scott Barber</a:t>
            </a:r>
          </a:p>
        </p:txBody>
      </p:sp>
      <p:sp>
        <p:nvSpPr>
          <p:cNvPr id="3" name="Subtitle 2">
            <a:extLst>
              <a:ext uri="{FF2B5EF4-FFF2-40B4-BE49-F238E27FC236}">
                <a16:creationId xmlns:a16="http://schemas.microsoft.com/office/drawing/2014/main" id="{C4D6C1A3-88F5-9D0E-D372-8330B20541C0}"/>
              </a:ext>
            </a:extLst>
          </p:cNvPr>
          <p:cNvSpPr>
            <a:spLocks noGrp="1"/>
          </p:cNvSpPr>
          <p:nvPr>
            <p:ph type="subTitle" idx="1"/>
          </p:nvPr>
        </p:nvSpPr>
        <p:spPr>
          <a:xfrm>
            <a:off x="1210500" y="2669371"/>
            <a:ext cx="6799200" cy="1314450"/>
          </a:xfrm>
        </p:spPr>
        <p:txBody>
          <a:bodyPr>
            <a:normAutofit fontScale="92500" lnSpcReduction="20000"/>
          </a:bodyPr>
          <a:lstStyle/>
          <a:p>
            <a:r>
              <a:rPr lang="en-US" sz="3600" dirty="0"/>
              <a:t>Director of Pastoral Theology &amp; Care</a:t>
            </a:r>
          </a:p>
          <a:p>
            <a:r>
              <a:rPr lang="en-US" sz="3600" dirty="0">
                <a:hlinkClick r:id="rId2"/>
              </a:rPr>
              <a:t>Scott.barber@efca.org</a:t>
            </a:r>
            <a:r>
              <a:rPr lang="en-US" sz="3600" dirty="0"/>
              <a:t> </a:t>
            </a:r>
          </a:p>
        </p:txBody>
      </p:sp>
    </p:spTree>
    <p:extLst>
      <p:ext uri="{BB962C8B-B14F-4D97-AF65-F5344CB8AC3E}">
        <p14:creationId xmlns:p14="http://schemas.microsoft.com/office/powerpoint/2010/main" val="1469742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3F9DA-56CE-47F4-C71F-AC0CC32009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8AECE-899A-9A89-8BB6-8931069DABFA}"/>
              </a:ext>
            </a:extLst>
          </p:cNvPr>
          <p:cNvSpPr>
            <a:spLocks noGrp="1"/>
          </p:cNvSpPr>
          <p:nvPr>
            <p:ph type="ctrTitle"/>
          </p:nvPr>
        </p:nvSpPr>
        <p:spPr/>
        <p:txBody>
          <a:bodyPr/>
          <a:lstStyle/>
          <a:p>
            <a:r>
              <a:rPr lang="en-US" sz="2800" dirty="0"/>
              <a:t>God’s Glory and his Grace compel us to a lifestyle of proactively step toward Christ in every situation and season… in sin, suffering, stress, stability, and success. </a:t>
            </a:r>
          </a:p>
        </p:txBody>
      </p:sp>
      <p:sp>
        <p:nvSpPr>
          <p:cNvPr id="3" name="Subtitle 2">
            <a:extLst>
              <a:ext uri="{FF2B5EF4-FFF2-40B4-BE49-F238E27FC236}">
                <a16:creationId xmlns:a16="http://schemas.microsoft.com/office/drawing/2014/main" id="{4A4CBDB1-C96E-EA18-9A1D-B1D75ACB970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01811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0D231-33F3-B8AE-8804-EA0FC516EE17}"/>
              </a:ext>
            </a:extLst>
          </p:cNvPr>
          <p:cNvSpPr>
            <a:spLocks noGrp="1"/>
          </p:cNvSpPr>
          <p:nvPr>
            <p:ph type="title"/>
          </p:nvPr>
        </p:nvSpPr>
        <p:spPr/>
        <p:txBody>
          <a:bodyPr/>
          <a:lstStyle/>
          <a:p>
            <a:r>
              <a:rPr lang="en-US" dirty="0"/>
              <a:t>Practices of Proactive Self-Shepherding</a:t>
            </a:r>
          </a:p>
        </p:txBody>
      </p:sp>
      <p:sp>
        <p:nvSpPr>
          <p:cNvPr id="3" name="Content Placeholder 2">
            <a:extLst>
              <a:ext uri="{FF2B5EF4-FFF2-40B4-BE49-F238E27FC236}">
                <a16:creationId xmlns:a16="http://schemas.microsoft.com/office/drawing/2014/main" id="{C74E96D5-2FE7-4B01-005D-2F11F1E135CA}"/>
              </a:ext>
            </a:extLst>
          </p:cNvPr>
          <p:cNvSpPr>
            <a:spLocks noGrp="1"/>
          </p:cNvSpPr>
          <p:nvPr>
            <p:ph idx="1"/>
          </p:nvPr>
        </p:nvSpPr>
        <p:spPr/>
        <p:txBody>
          <a:bodyPr/>
          <a:lstStyle/>
          <a:p>
            <a:r>
              <a:rPr lang="en-US" dirty="0"/>
              <a:t>Possessing a Grace-filled Growth Mindset</a:t>
            </a:r>
          </a:p>
          <a:p>
            <a:r>
              <a:rPr lang="en-US" dirty="0"/>
              <a:t>Regularly Examining your soul for Spirit-led living</a:t>
            </a:r>
          </a:p>
          <a:p>
            <a:r>
              <a:rPr lang="en-US" dirty="0"/>
              <a:t>Cultivating A lifestyle of Sabbath Rest</a:t>
            </a:r>
          </a:p>
          <a:p>
            <a:r>
              <a:rPr lang="en-US" dirty="0"/>
              <a:t>Being connected in gospel community</a:t>
            </a:r>
          </a:p>
          <a:p>
            <a:r>
              <a:rPr lang="en-US" dirty="0"/>
              <a:t>Scheduling your self-shepherding practices</a:t>
            </a:r>
          </a:p>
        </p:txBody>
      </p:sp>
    </p:spTree>
    <p:extLst>
      <p:ext uri="{BB962C8B-B14F-4D97-AF65-F5344CB8AC3E}">
        <p14:creationId xmlns:p14="http://schemas.microsoft.com/office/powerpoint/2010/main" val="3764650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C6EDF-530A-123E-AFDF-4AFC2479F431}"/>
              </a:ext>
            </a:extLst>
          </p:cNvPr>
          <p:cNvSpPr>
            <a:spLocks noGrp="1"/>
          </p:cNvSpPr>
          <p:nvPr>
            <p:ph type="ctrTitle"/>
          </p:nvPr>
        </p:nvSpPr>
        <p:spPr/>
        <p:txBody>
          <a:bodyPr/>
          <a:lstStyle/>
          <a:p>
            <a:r>
              <a:rPr lang="en-US" dirty="0"/>
              <a:t>Grace-Filled, Growth Mindset</a:t>
            </a:r>
          </a:p>
        </p:txBody>
      </p:sp>
      <p:sp>
        <p:nvSpPr>
          <p:cNvPr id="3" name="Subtitle 2">
            <a:extLst>
              <a:ext uri="{FF2B5EF4-FFF2-40B4-BE49-F238E27FC236}">
                <a16:creationId xmlns:a16="http://schemas.microsoft.com/office/drawing/2014/main" id="{7EB95233-025D-902C-CEB9-AD389529E11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7858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FCA Brand Template Widescreen 16-9">
  <a:themeElements>
    <a:clrScheme name="EFCA Colors">
      <a:dk1>
        <a:srgbClr val="292934"/>
      </a:dk1>
      <a:lt1>
        <a:srgbClr val="FFFFFF"/>
      </a:lt1>
      <a:dk2>
        <a:srgbClr val="473F3A"/>
      </a:dk2>
      <a:lt2>
        <a:srgbClr val="CEC7C0"/>
      </a:lt2>
      <a:accent1>
        <a:srgbClr val="A7772F"/>
      </a:accent1>
      <a:accent2>
        <a:srgbClr val="668B42"/>
      </a:accent2>
      <a:accent3>
        <a:srgbClr val="335386"/>
      </a:accent3>
      <a:accent4>
        <a:srgbClr val="3B234B"/>
      </a:accent4>
      <a:accent5>
        <a:srgbClr val="70292D"/>
      </a:accent5>
      <a:accent6>
        <a:srgbClr val="DBDCDD"/>
      </a:accent6>
      <a:hlink>
        <a:srgbClr val="032CB9"/>
      </a:hlink>
      <a:folHlink>
        <a:srgbClr val="6C0054"/>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Power Point Templates 16-9.potx  -  Read-Only" id="{5C3E0DE9-0C14-408A-BEA4-F86BF93873DD}" vid="{6173D5CB-515B-4119-A257-7C862F598136}"/>
    </a:ext>
  </a:extLst>
</a:theme>
</file>

<file path=ppt/theme/theme2.xml><?xml version="1.0" encoding="utf-8"?>
<a:theme xmlns:a="http://schemas.openxmlformats.org/drawingml/2006/main" name="EFCA Color Blocks">
  <a:themeElements>
    <a:clrScheme name="EFCA Colors">
      <a:dk1>
        <a:srgbClr val="292934"/>
      </a:dk1>
      <a:lt1>
        <a:srgbClr val="FFFFFF"/>
      </a:lt1>
      <a:dk2>
        <a:srgbClr val="473F3A"/>
      </a:dk2>
      <a:lt2>
        <a:srgbClr val="CEC7C0"/>
      </a:lt2>
      <a:accent1>
        <a:srgbClr val="A7772F"/>
      </a:accent1>
      <a:accent2>
        <a:srgbClr val="668B42"/>
      </a:accent2>
      <a:accent3>
        <a:srgbClr val="335386"/>
      </a:accent3>
      <a:accent4>
        <a:srgbClr val="3B234B"/>
      </a:accent4>
      <a:accent5>
        <a:srgbClr val="70292D"/>
      </a:accent5>
      <a:accent6>
        <a:srgbClr val="DBDCDD"/>
      </a:accent6>
      <a:hlink>
        <a:srgbClr val="032CB9"/>
      </a:hlink>
      <a:folHlink>
        <a:srgbClr val="6C0054"/>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Power Point Templates 16-9.potx  -  Read-Only" id="{5C3E0DE9-0C14-408A-BEA4-F86BF93873DD}" vid="{CCCD4B66-EB0D-414D-900B-55EBA5E47EC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EFCA Power Point Templates 16-9</Template>
  <TotalTime>24855</TotalTime>
  <Words>3546</Words>
  <Application>Microsoft Office PowerPoint</Application>
  <PresentationFormat>On-screen Show (16:9)</PresentationFormat>
  <Paragraphs>196</Paragraphs>
  <Slides>69</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69</vt:i4>
      </vt:variant>
    </vt:vector>
  </HeadingPairs>
  <TitlesOfParts>
    <vt:vector size="76" baseType="lpstr">
      <vt:lpstr>Aptos</vt:lpstr>
      <vt:lpstr>Arial</vt:lpstr>
      <vt:lpstr>Calibri</vt:lpstr>
      <vt:lpstr>Cambria</vt:lpstr>
      <vt:lpstr>Lucida Grande</vt:lpstr>
      <vt:lpstr>EFCA Brand Template Widescreen 16-9</vt:lpstr>
      <vt:lpstr>EFCA Color Blocks</vt:lpstr>
      <vt:lpstr>Scott Barber</vt:lpstr>
      <vt:lpstr>The Barber Family</vt:lpstr>
      <vt:lpstr>1 Timothy 4:15–16 (ESV) </vt:lpstr>
      <vt:lpstr>1 Peter 5:2–3 (ESV) </vt:lpstr>
      <vt:lpstr>We are Sheep before we are shepherds… We are recipients of the Gospel before we are Ministers of the gospel</vt:lpstr>
      <vt:lpstr>If it Ain’t, Broke Fix It</vt:lpstr>
      <vt:lpstr>God’s Glory and his Grace compel us to a lifestyle of proactively step toward Christ in every situation and season… in sin, suffering, stress, stability, and success. </vt:lpstr>
      <vt:lpstr>Practices of Proactive Self-Shepherding</vt:lpstr>
      <vt:lpstr>Grace-Filled, Growth Mindset</vt:lpstr>
      <vt:lpstr>“If it ain’t broke, don’t fix it”</vt:lpstr>
      <vt:lpstr>1 Thessalonians 4:1–3 (ESV) </vt:lpstr>
      <vt:lpstr>Proverbs 6:6–11 (ESV) </vt:lpstr>
      <vt:lpstr>Titus 2:11–13 (ESV)</vt:lpstr>
      <vt:lpstr>God’s Glory and his Grace compel us to a lifestyle of proactively step toward Christ in every situation and season… in sin, suffering, stress, stability, and success. </vt:lpstr>
      <vt:lpstr>Bounded set vs Center Set</vt:lpstr>
      <vt:lpstr>Philippians 3:8–17 (ESV) </vt:lpstr>
      <vt:lpstr>Philippians 3:8–17 (ESV) </vt:lpstr>
      <vt:lpstr>How Does your mindset about your own discipleship Journey need to shift to encourage your growth?</vt:lpstr>
      <vt:lpstr>PowerPoint Presentation</vt:lpstr>
      <vt:lpstr>In what areas do you need to cultivate a growth mind set? </vt:lpstr>
      <vt:lpstr>Proactive Self-Shepherding Practices or Resources</vt:lpstr>
      <vt:lpstr>Regularly Examine your soul for Spirit-led living</vt:lpstr>
      <vt:lpstr>“Check yourself before you wreck your self”</vt:lpstr>
      <vt:lpstr>Watch your life… through assessment</vt:lpstr>
      <vt:lpstr>Watch your life… through assessment</vt:lpstr>
      <vt:lpstr>PowerPoint Presentation</vt:lpstr>
      <vt:lpstr>Watch your life… through assessment</vt:lpstr>
      <vt:lpstr>Practicing a Lifestyle of Sabbath Rest</vt:lpstr>
      <vt:lpstr>Pastors can often feel stuck on a hamster wheel of survival mode in ministry.   </vt:lpstr>
      <vt:lpstr>PowerPoint Presentation</vt:lpstr>
      <vt:lpstr>Factors that Deplete Helping Professionals</vt:lpstr>
      <vt:lpstr>Mike Minter - Why Sabbath Is for Pastors, Too</vt:lpstr>
      <vt:lpstr>Pastors &amp; Compassion Fatigue by Sam Rainer</vt:lpstr>
      <vt:lpstr>What doctors wish patients knew about decision fatigue  by Lisa MacLean, MD</vt:lpstr>
      <vt:lpstr>What doctors wish patients knew about decision fatigue  by Lisa MacLean, MD</vt:lpstr>
      <vt:lpstr>Pastors &amp; Compassion Fatigue by Sam Rainer</vt:lpstr>
      <vt:lpstr>Practicing a Lifestyle of Sabbath Rest</vt:lpstr>
      <vt:lpstr>Sabbath Principles: </vt:lpstr>
      <vt:lpstr>Jesus and Sabbath Rest</vt:lpstr>
      <vt:lpstr>Don’t Blow Up Your Ministry by Michael MacKenzie</vt:lpstr>
      <vt:lpstr>“Pastors and Sabbath: The Importance of Rest” by Mark Dance</vt:lpstr>
      <vt:lpstr>How are you practicing and guarding Weekly Sabbath Rest?</vt:lpstr>
      <vt:lpstr>Decision fatigue: less is more when making choices with patients – Alexandra Moorehouse</vt:lpstr>
      <vt:lpstr>Margin is living with boundaries in our daily lives that lead us to trust and Depend on God as well as honor our limits</vt:lpstr>
      <vt:lpstr>PowerPoint Presentation</vt:lpstr>
      <vt:lpstr>How can you build in margin each day to honor your limits and trust the Lord through Breaks, prayer, and planning?</vt:lpstr>
      <vt:lpstr>Be connected in Gospel Community with others</vt:lpstr>
      <vt:lpstr>Barna – Inside the Friendship Gap for Pastors</vt:lpstr>
      <vt:lpstr>Barna – Inside the Friendship Gap for Pastors</vt:lpstr>
      <vt:lpstr>Biblical instruction for gospel community</vt:lpstr>
      <vt:lpstr>We receive forgiveness when we confess to the Lord, and we experience freedom when we confess to another.</vt:lpstr>
      <vt:lpstr>Resilient Ministry by Burns, Chapman, Guthrie</vt:lpstr>
      <vt:lpstr>Resilient Ministry by Burns, Chapman, Guthrie</vt:lpstr>
      <vt:lpstr>The Care of Souls by Harold Senkbeil</vt:lpstr>
      <vt:lpstr>Don LeClere retired pastor (40 yrs), Marshall E-Free, Marshall, MN</vt:lpstr>
      <vt:lpstr>James Allen Swan Lake E-free, Cottonwood, Mn</vt:lpstr>
      <vt:lpstr>Are you in Gospel community with other pastors? With Whom are you receiving Care, prayer and accountability?</vt:lpstr>
      <vt:lpstr>Self-Shepherding needs to be planned so it can become a lifestyle</vt:lpstr>
      <vt:lpstr>Proverbs 21:5</vt:lpstr>
      <vt:lpstr>Steven Covey’s Big Rocks Illustration</vt:lpstr>
      <vt:lpstr>Steven Covey’s Big Rocks Illustration</vt:lpstr>
      <vt:lpstr>When will you Rest, Reflect, Plan, Pray, Connect &amp; Play</vt:lpstr>
      <vt:lpstr>When will you Rest, Reflect, Plan, Pray, Connect &amp; Play</vt:lpstr>
      <vt:lpstr>If it Ain’t, Broke Fix It</vt:lpstr>
      <vt:lpstr>We are Sheep before we are shepherds… We are recipients of the Gospel before we are Ministers of the gospel</vt:lpstr>
      <vt:lpstr>God’s Glory and his Grace compel us to a lifestyle of proactively step toward Christ in every situation and season… in sin, suffering, stress, stability, and success. </vt:lpstr>
      <vt:lpstr>Proverbs 27:7 (ESV) </vt:lpstr>
      <vt:lpstr>Practices of Proactive Self-Shepherding</vt:lpstr>
      <vt:lpstr>Scott Barber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Scott Barber</dc:creator>
  <cp:lastModifiedBy>Scott Barber</cp:lastModifiedBy>
  <cp:revision>3</cp:revision>
  <cp:lastPrinted>2026-03-08T14:47:17Z</cp:lastPrinted>
  <dcterms:created xsi:type="dcterms:W3CDTF">2025-10-09T14:58:53Z</dcterms:created>
  <dcterms:modified xsi:type="dcterms:W3CDTF">2026-03-09T16:08:45Z</dcterms:modified>
</cp:coreProperties>
</file>